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7" r:id="rId3"/>
    <p:sldId id="272" r:id="rId4"/>
    <p:sldId id="425" r:id="rId5"/>
    <p:sldId id="428" r:id="rId6"/>
    <p:sldId id="303" r:id="rId7"/>
    <p:sldId id="304" r:id="rId8"/>
    <p:sldId id="299" r:id="rId9"/>
    <p:sldId id="300" r:id="rId10"/>
    <p:sldId id="301" r:id="rId11"/>
    <p:sldId id="302" r:id="rId12"/>
    <p:sldId id="257" r:id="rId13"/>
    <p:sldId id="297" r:id="rId14"/>
    <p:sldId id="298" r:id="rId15"/>
    <p:sldId id="431" r:id="rId16"/>
    <p:sldId id="432" r:id="rId17"/>
    <p:sldId id="434" r:id="rId18"/>
    <p:sldId id="435" r:id="rId19"/>
    <p:sldId id="433" r:id="rId20"/>
    <p:sldId id="436" r:id="rId21"/>
    <p:sldId id="417" r:id="rId22"/>
    <p:sldId id="418" r:id="rId23"/>
    <p:sldId id="419" r:id="rId24"/>
    <p:sldId id="420" r:id="rId25"/>
    <p:sldId id="421" r:id="rId26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7FEDA-027D-4F8F-8759-55215B968FC9}" v="6" dt="2023-01-31T09:37:57.351"/>
    <p1510:client id="{27398EEA-35B3-447E-845D-D65B525172E7}" v="12" dt="2023-01-30T09:54:34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8848D-AD7E-40E1-AB2E-EFCC06B9B91B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5ED60-0061-4759-AC94-36CEE9511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3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ssion - Innovate B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rije vorm: vorm 19"/>
          <p:cNvSpPr/>
          <p:nvPr/>
        </p:nvSpPr>
        <p:spPr>
          <a:xfrm>
            <a:off x="4586397" y="-8734"/>
            <a:ext cx="7605604" cy="6875465"/>
          </a:xfrm>
          <a:custGeom>
            <a:avLst/>
            <a:gdLst>
              <a:gd name="connsiteX0" fmla="*/ 3446354 w 7605604"/>
              <a:gd name="connsiteY0" fmla="*/ 0 h 6875465"/>
              <a:gd name="connsiteX1" fmla="*/ 3456000 w 7605604"/>
              <a:gd name="connsiteY1" fmla="*/ 0 h 6875465"/>
              <a:gd name="connsiteX2" fmla="*/ 7605604 w 7605604"/>
              <a:gd name="connsiteY2" fmla="*/ 0 h 6875465"/>
              <a:gd name="connsiteX3" fmla="*/ 7605604 w 7605604"/>
              <a:gd name="connsiteY3" fmla="*/ 6875465 h 6875465"/>
              <a:gd name="connsiteX4" fmla="*/ 3446354 w 7605604"/>
              <a:gd name="connsiteY4" fmla="*/ 6875465 h 6875465"/>
              <a:gd name="connsiteX5" fmla="*/ 3446354 w 7605604"/>
              <a:gd name="connsiteY5" fmla="*/ 6865875 h 6875465"/>
              <a:gd name="connsiteX6" fmla="*/ 0 w 7605604"/>
              <a:gd name="connsiteY6" fmla="*/ 3439926 h 6875465"/>
              <a:gd name="connsiteX7" fmla="*/ 3446354 w 7605604"/>
              <a:gd name="connsiteY7" fmla="*/ 9601 h 687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05604" h="6875465">
                <a:moveTo>
                  <a:pt x="3446354" y="0"/>
                </a:moveTo>
                <a:lnTo>
                  <a:pt x="3456000" y="0"/>
                </a:lnTo>
                <a:lnTo>
                  <a:pt x="7605604" y="0"/>
                </a:lnTo>
                <a:lnTo>
                  <a:pt x="7605604" y="6875465"/>
                </a:lnTo>
                <a:lnTo>
                  <a:pt x="3446354" y="6875465"/>
                </a:lnTo>
                <a:lnTo>
                  <a:pt x="3446354" y="6865875"/>
                </a:lnTo>
                <a:lnTo>
                  <a:pt x="0" y="3439926"/>
                </a:lnTo>
                <a:lnTo>
                  <a:pt x="3446354" y="96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noProof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545942" y="1480459"/>
            <a:ext cx="5311096" cy="1956934"/>
          </a:xfrm>
        </p:spPr>
        <p:txBody>
          <a:bodyPr anchor="b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Click to insert a title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38685" y="3437393"/>
            <a:ext cx="5311096" cy="87335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Subtitle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F2C30E-C46E-4D3A-B19B-8C18D06B42C1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359BEE-0819-43FB-9C57-CDE22B681983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545263" y="4498975"/>
            <a:ext cx="5311775" cy="5810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/>
              <a:t>Date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307" y="6361321"/>
            <a:ext cx="1033731" cy="326608"/>
          </a:xfrm>
          <a:prstGeom prst="rect">
            <a:avLst/>
          </a:prstGeom>
        </p:spPr>
      </p:pic>
      <p:grpSp>
        <p:nvGrpSpPr>
          <p:cNvPr id="12" name="Groep 11"/>
          <p:cNvGrpSpPr/>
          <p:nvPr/>
        </p:nvGrpSpPr>
        <p:grpSpPr>
          <a:xfrm>
            <a:off x="2781300" y="4241235"/>
            <a:ext cx="4916720" cy="2546846"/>
            <a:chOff x="1384096" y="4241235"/>
            <a:chExt cx="4916720" cy="2546846"/>
          </a:xfrm>
          <a:solidFill>
            <a:schemeClr val="bg1"/>
          </a:solidFill>
        </p:grpSpPr>
        <p:sp>
          <p:nvSpPr>
            <p:cNvPr id="14" name="Gelijkbenige driehoek 13"/>
            <p:cNvSpPr/>
            <p:nvPr/>
          </p:nvSpPr>
          <p:spPr>
            <a:xfrm>
              <a:off x="3721672" y="4241235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5" name="Gelijkbenige driehoek 14"/>
            <p:cNvSpPr/>
            <p:nvPr/>
          </p:nvSpPr>
          <p:spPr>
            <a:xfrm>
              <a:off x="3951955" y="44667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7" name="Gelijkbenige driehoek 16"/>
            <p:cNvSpPr/>
            <p:nvPr/>
          </p:nvSpPr>
          <p:spPr>
            <a:xfrm>
              <a:off x="3482515" y="44667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8" name="Gelijkbenige driehoek 17"/>
            <p:cNvSpPr/>
            <p:nvPr/>
          </p:nvSpPr>
          <p:spPr>
            <a:xfrm>
              <a:off x="4185985" y="470308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9" name="Gelijkbenige driehoek 18"/>
            <p:cNvSpPr/>
            <p:nvPr/>
          </p:nvSpPr>
          <p:spPr>
            <a:xfrm>
              <a:off x="3721672" y="470308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1" name="Gelijkbenige driehoek 20"/>
            <p:cNvSpPr/>
            <p:nvPr/>
          </p:nvSpPr>
          <p:spPr>
            <a:xfrm>
              <a:off x="4417285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2" name="Gelijkbenige driehoek 21"/>
            <p:cNvSpPr/>
            <p:nvPr/>
          </p:nvSpPr>
          <p:spPr>
            <a:xfrm>
              <a:off x="4651017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3" name="Gelijkbenige driehoek 22"/>
            <p:cNvSpPr/>
            <p:nvPr/>
          </p:nvSpPr>
          <p:spPr>
            <a:xfrm>
              <a:off x="4185985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4" name="Gelijkbenige driehoek 23"/>
            <p:cNvSpPr/>
            <p:nvPr/>
          </p:nvSpPr>
          <p:spPr>
            <a:xfrm>
              <a:off x="4875473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5" name="Gelijkbenige driehoek 24"/>
            <p:cNvSpPr/>
            <p:nvPr/>
          </p:nvSpPr>
          <p:spPr>
            <a:xfrm>
              <a:off x="4417285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6" name="Gelijkbenige driehoek 25"/>
            <p:cNvSpPr/>
            <p:nvPr/>
          </p:nvSpPr>
          <p:spPr>
            <a:xfrm>
              <a:off x="3721672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7" name="Gelijkbenige driehoek 26"/>
            <p:cNvSpPr/>
            <p:nvPr/>
          </p:nvSpPr>
          <p:spPr>
            <a:xfrm>
              <a:off x="3951955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8" name="Gelijkbenige driehoek 27"/>
            <p:cNvSpPr/>
            <p:nvPr/>
          </p:nvSpPr>
          <p:spPr>
            <a:xfrm>
              <a:off x="3482515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9" name="Gelijkbenige driehoek 28"/>
            <p:cNvSpPr/>
            <p:nvPr/>
          </p:nvSpPr>
          <p:spPr>
            <a:xfrm>
              <a:off x="4185985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0" name="Gelijkbenige driehoek 29"/>
            <p:cNvSpPr/>
            <p:nvPr/>
          </p:nvSpPr>
          <p:spPr>
            <a:xfrm>
              <a:off x="3721672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1" name="Gelijkbenige driehoek 30"/>
            <p:cNvSpPr/>
            <p:nvPr/>
          </p:nvSpPr>
          <p:spPr>
            <a:xfrm>
              <a:off x="2787966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2" name="Gelijkbenige driehoek 31"/>
            <p:cNvSpPr/>
            <p:nvPr/>
          </p:nvSpPr>
          <p:spPr>
            <a:xfrm>
              <a:off x="3020753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3" name="Gelijkbenige driehoek 32"/>
            <p:cNvSpPr/>
            <p:nvPr/>
          </p:nvSpPr>
          <p:spPr>
            <a:xfrm>
              <a:off x="2556022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4" name="Gelijkbenige driehoek 33"/>
            <p:cNvSpPr/>
            <p:nvPr/>
          </p:nvSpPr>
          <p:spPr>
            <a:xfrm>
              <a:off x="3252279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5" name="Gelijkbenige driehoek 34"/>
            <p:cNvSpPr/>
            <p:nvPr/>
          </p:nvSpPr>
          <p:spPr>
            <a:xfrm>
              <a:off x="2787966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6" name="Gelijkbenige driehoek 35"/>
            <p:cNvSpPr/>
            <p:nvPr/>
          </p:nvSpPr>
          <p:spPr>
            <a:xfrm>
              <a:off x="3252279" y="470308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7" name="Gelijkbenige driehoek 36"/>
            <p:cNvSpPr/>
            <p:nvPr/>
          </p:nvSpPr>
          <p:spPr>
            <a:xfrm>
              <a:off x="3482515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8" name="Gelijkbenige driehoek 37"/>
            <p:cNvSpPr/>
            <p:nvPr/>
          </p:nvSpPr>
          <p:spPr>
            <a:xfrm>
              <a:off x="3020753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9" name="Gelijkbenige driehoek 38"/>
            <p:cNvSpPr/>
            <p:nvPr/>
          </p:nvSpPr>
          <p:spPr>
            <a:xfrm>
              <a:off x="3252279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0" name="Gelijkbenige driehoek 39"/>
            <p:cNvSpPr/>
            <p:nvPr/>
          </p:nvSpPr>
          <p:spPr>
            <a:xfrm>
              <a:off x="2316147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1" name="Gelijkbenige driehoek 40"/>
            <p:cNvSpPr/>
            <p:nvPr/>
          </p:nvSpPr>
          <p:spPr>
            <a:xfrm>
              <a:off x="2556022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2" name="Gelijkbenige driehoek 41"/>
            <p:cNvSpPr/>
            <p:nvPr/>
          </p:nvSpPr>
          <p:spPr>
            <a:xfrm>
              <a:off x="2090893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3" name="Gelijkbenige driehoek 42"/>
            <p:cNvSpPr/>
            <p:nvPr/>
          </p:nvSpPr>
          <p:spPr>
            <a:xfrm>
              <a:off x="2315349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4" name="Gelijkbenige driehoek 43"/>
            <p:cNvSpPr/>
            <p:nvPr/>
          </p:nvSpPr>
          <p:spPr>
            <a:xfrm>
              <a:off x="3020753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5" name="Gelijkbenige driehoek 44"/>
            <p:cNvSpPr/>
            <p:nvPr/>
          </p:nvSpPr>
          <p:spPr>
            <a:xfrm>
              <a:off x="3252279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6" name="Gelijkbenige driehoek 45"/>
            <p:cNvSpPr/>
            <p:nvPr/>
          </p:nvSpPr>
          <p:spPr>
            <a:xfrm>
              <a:off x="2787966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7" name="Gelijkbenige driehoek 46"/>
            <p:cNvSpPr/>
            <p:nvPr/>
          </p:nvSpPr>
          <p:spPr>
            <a:xfrm>
              <a:off x="3951955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8" name="Gelijkbenige driehoek 47"/>
            <p:cNvSpPr/>
            <p:nvPr/>
          </p:nvSpPr>
          <p:spPr>
            <a:xfrm>
              <a:off x="4185985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9" name="Gelijkbenige driehoek 48"/>
            <p:cNvSpPr/>
            <p:nvPr/>
          </p:nvSpPr>
          <p:spPr>
            <a:xfrm>
              <a:off x="3721672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0" name="Gelijkbenige driehoek 49"/>
            <p:cNvSpPr/>
            <p:nvPr/>
          </p:nvSpPr>
          <p:spPr>
            <a:xfrm>
              <a:off x="4648663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1" name="Gelijkbenige driehoek 50"/>
            <p:cNvSpPr/>
            <p:nvPr/>
          </p:nvSpPr>
          <p:spPr>
            <a:xfrm>
              <a:off x="4887722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2" name="Gelijkbenige driehoek 51"/>
            <p:cNvSpPr/>
            <p:nvPr/>
          </p:nvSpPr>
          <p:spPr>
            <a:xfrm>
              <a:off x="4417285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3" name="Gelijkbenige driehoek 52"/>
            <p:cNvSpPr/>
            <p:nvPr/>
          </p:nvSpPr>
          <p:spPr>
            <a:xfrm>
              <a:off x="4647865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4" name="Gelijkbenige driehoek 53"/>
            <p:cNvSpPr/>
            <p:nvPr/>
          </p:nvSpPr>
          <p:spPr>
            <a:xfrm>
              <a:off x="5591468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5" name="Gelijkbenige driehoek 54"/>
            <p:cNvSpPr/>
            <p:nvPr/>
          </p:nvSpPr>
          <p:spPr>
            <a:xfrm>
              <a:off x="5127155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6" name="Gelijkbenige driehoek 55"/>
            <p:cNvSpPr/>
            <p:nvPr/>
          </p:nvSpPr>
          <p:spPr>
            <a:xfrm>
              <a:off x="5352409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7" name="Gelijkbenige driehoek 56"/>
            <p:cNvSpPr/>
            <p:nvPr/>
          </p:nvSpPr>
          <p:spPr>
            <a:xfrm>
              <a:off x="5119618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8" name="Gelijkbenige driehoek 57"/>
            <p:cNvSpPr/>
            <p:nvPr/>
          </p:nvSpPr>
          <p:spPr>
            <a:xfrm>
              <a:off x="3951955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9" name="Gelijkbenige driehoek 58"/>
            <p:cNvSpPr/>
            <p:nvPr/>
          </p:nvSpPr>
          <p:spPr>
            <a:xfrm>
              <a:off x="3482515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0" name="Gelijkbenige driehoek 59"/>
            <p:cNvSpPr/>
            <p:nvPr/>
          </p:nvSpPr>
          <p:spPr>
            <a:xfrm>
              <a:off x="2556022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1" name="Gelijkbenige driehoek 60"/>
            <p:cNvSpPr/>
            <p:nvPr/>
          </p:nvSpPr>
          <p:spPr>
            <a:xfrm>
              <a:off x="2090893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2" name="Gelijkbenige driehoek 61"/>
            <p:cNvSpPr/>
            <p:nvPr/>
          </p:nvSpPr>
          <p:spPr>
            <a:xfrm>
              <a:off x="2315349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3" name="Gelijkbenige driehoek 62"/>
            <p:cNvSpPr/>
            <p:nvPr/>
          </p:nvSpPr>
          <p:spPr>
            <a:xfrm>
              <a:off x="3020753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4" name="Gelijkbenige driehoek 63"/>
            <p:cNvSpPr/>
            <p:nvPr/>
          </p:nvSpPr>
          <p:spPr>
            <a:xfrm>
              <a:off x="3252279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5" name="Gelijkbenige driehoek 64"/>
            <p:cNvSpPr/>
            <p:nvPr/>
          </p:nvSpPr>
          <p:spPr>
            <a:xfrm>
              <a:off x="2787966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6" name="Gelijkbenige driehoek 65"/>
            <p:cNvSpPr/>
            <p:nvPr/>
          </p:nvSpPr>
          <p:spPr>
            <a:xfrm>
              <a:off x="3951955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7" name="Gelijkbenige driehoek 66"/>
            <p:cNvSpPr/>
            <p:nvPr/>
          </p:nvSpPr>
          <p:spPr>
            <a:xfrm>
              <a:off x="4185985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8" name="Gelijkbenige driehoek 67"/>
            <p:cNvSpPr/>
            <p:nvPr/>
          </p:nvSpPr>
          <p:spPr>
            <a:xfrm>
              <a:off x="3721672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9" name="Gelijkbenige driehoek 68"/>
            <p:cNvSpPr/>
            <p:nvPr/>
          </p:nvSpPr>
          <p:spPr>
            <a:xfrm>
              <a:off x="4887722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0" name="Gelijkbenige driehoek 69"/>
            <p:cNvSpPr/>
            <p:nvPr/>
          </p:nvSpPr>
          <p:spPr>
            <a:xfrm>
              <a:off x="4417285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1" name="Gelijkbenige driehoek 70"/>
            <p:cNvSpPr/>
            <p:nvPr/>
          </p:nvSpPr>
          <p:spPr>
            <a:xfrm>
              <a:off x="4647865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2" name="Gelijkbenige driehoek 71"/>
            <p:cNvSpPr/>
            <p:nvPr/>
          </p:nvSpPr>
          <p:spPr>
            <a:xfrm>
              <a:off x="5591468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3" name="Gelijkbenige driehoek 72"/>
            <p:cNvSpPr/>
            <p:nvPr/>
          </p:nvSpPr>
          <p:spPr>
            <a:xfrm>
              <a:off x="5127155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4" name="Gelijkbenige driehoek 73"/>
            <p:cNvSpPr/>
            <p:nvPr/>
          </p:nvSpPr>
          <p:spPr>
            <a:xfrm>
              <a:off x="5352409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5" name="Gelijkbenige driehoek 74"/>
            <p:cNvSpPr/>
            <p:nvPr/>
          </p:nvSpPr>
          <p:spPr>
            <a:xfrm>
              <a:off x="3482515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6" name="Gelijkbenige driehoek 75"/>
            <p:cNvSpPr/>
            <p:nvPr/>
          </p:nvSpPr>
          <p:spPr>
            <a:xfrm>
              <a:off x="1845858" y="610009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7" name="Gelijkbenige driehoek 76"/>
            <p:cNvSpPr/>
            <p:nvPr/>
          </p:nvSpPr>
          <p:spPr>
            <a:xfrm>
              <a:off x="1629131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8" name="Gelijkbenige driehoek 77"/>
            <p:cNvSpPr/>
            <p:nvPr/>
          </p:nvSpPr>
          <p:spPr>
            <a:xfrm>
              <a:off x="1845858" y="6574216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9" name="Gelijkbenige driehoek 78"/>
            <p:cNvSpPr/>
            <p:nvPr/>
          </p:nvSpPr>
          <p:spPr>
            <a:xfrm>
              <a:off x="1384096" y="6574215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0" name="Gelijkbenige driehoek 79"/>
            <p:cNvSpPr/>
            <p:nvPr/>
          </p:nvSpPr>
          <p:spPr>
            <a:xfrm>
              <a:off x="5824011" y="6337569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1" name="Gelijkbenige driehoek 80"/>
            <p:cNvSpPr/>
            <p:nvPr/>
          </p:nvSpPr>
          <p:spPr>
            <a:xfrm>
              <a:off x="6055781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</p:grpSp>
      <p:grpSp>
        <p:nvGrpSpPr>
          <p:cNvPr id="82" name="Groep 81">
            <a:extLst>
              <a:ext uri="{FF2B5EF4-FFF2-40B4-BE49-F238E27FC236}">
                <a16:creationId xmlns:a16="http://schemas.microsoft.com/office/drawing/2014/main" id="{ED319AFC-6517-4F77-9494-8B1FB1E3DC61}"/>
              </a:ext>
            </a:extLst>
          </p:cNvPr>
          <p:cNvGrpSpPr/>
          <p:nvPr/>
        </p:nvGrpSpPr>
        <p:grpSpPr>
          <a:xfrm>
            <a:off x="12361092" y="0"/>
            <a:ext cx="2773430" cy="4530930"/>
            <a:chOff x="12192000" y="1066500"/>
            <a:chExt cx="2773430" cy="4530930"/>
          </a:xfrm>
        </p:grpSpPr>
        <p:sp>
          <p:nvSpPr>
            <p:cNvPr id="83" name="Tekstvak 33">
              <a:extLst>
                <a:ext uri="{FF2B5EF4-FFF2-40B4-BE49-F238E27FC236}">
                  <a16:creationId xmlns:a16="http://schemas.microsoft.com/office/drawing/2014/main" id="{881C223B-EF9C-4421-8D4C-309A5683D38B}"/>
                </a:ext>
              </a:extLst>
            </p:cNvPr>
            <p:cNvSpPr txBox="1"/>
            <p:nvPr/>
          </p:nvSpPr>
          <p:spPr>
            <a:xfrm>
              <a:off x="12365810" y="2094086"/>
              <a:ext cx="2285302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Open net buiten de dia met je rechtermuisknop het menu en kies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'Achtergrond opmaken"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84" name="Tekstvak 33">
              <a:extLst>
                <a:ext uri="{FF2B5EF4-FFF2-40B4-BE49-F238E27FC236}">
                  <a16:creationId xmlns:a16="http://schemas.microsoft.com/office/drawing/2014/main" id="{6CF5A623-F9AA-4C5B-9DF4-591786708203}"/>
                </a:ext>
              </a:extLst>
            </p:cNvPr>
            <p:cNvSpPr txBox="1"/>
            <p:nvPr/>
          </p:nvSpPr>
          <p:spPr>
            <a:xfrm>
              <a:off x="12365810" y="3638385"/>
              <a:ext cx="2142447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Bij opvulling kies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Opvulling met afbeelding of bitmappatroon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Selecteer de afbeelding via bestand… </a:t>
              </a:r>
              <a:endParaRPr kumimoji="0" lang="nl-NL" sz="12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4727D4D5-F9B2-4C50-B491-259F0F37E0BA}"/>
                </a:ext>
              </a:extLst>
            </p:cNvPr>
            <p:cNvSpPr/>
            <p:nvPr/>
          </p:nvSpPr>
          <p:spPr>
            <a:xfrm>
              <a:off x="12322794" y="1597809"/>
              <a:ext cx="288000" cy="28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nl-NL" sz="1050" noProof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BDB99815-24C6-4D07-B054-DECEEAC3E4E5}"/>
                </a:ext>
              </a:extLst>
            </p:cNvPr>
            <p:cNvSpPr/>
            <p:nvPr/>
          </p:nvSpPr>
          <p:spPr>
            <a:xfrm>
              <a:off x="12322794" y="3164839"/>
              <a:ext cx="288000" cy="288000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2</a:t>
              </a:r>
            </a:p>
          </p:txBody>
        </p:sp>
        <p:pic>
          <p:nvPicPr>
            <p:cNvPr id="87" name="Picture 3">
              <a:extLst>
                <a:ext uri="{FF2B5EF4-FFF2-40B4-BE49-F238E27FC236}">
                  <a16:creationId xmlns:a16="http://schemas.microsoft.com/office/drawing/2014/main" id="{D6F348D7-17F0-4D9E-8C9F-64912FB907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363259" y="5085783"/>
              <a:ext cx="1107757" cy="297656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pic>
          <p:nvPicPr>
            <p:cNvPr id="88" name="Picture 3">
              <a:extLst>
                <a:ext uri="{FF2B5EF4-FFF2-40B4-BE49-F238E27FC236}">
                  <a16:creationId xmlns:a16="http://schemas.microsoft.com/office/drawing/2014/main" id="{E1AA245F-D736-4136-97F6-8F549A4944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432717" y="5126264"/>
              <a:ext cx="792088" cy="226219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sp>
          <p:nvSpPr>
            <p:cNvPr id="89" name="Tekstvak 88">
              <a:extLst>
                <a:ext uri="{FF2B5EF4-FFF2-40B4-BE49-F238E27FC236}">
                  <a16:creationId xmlns:a16="http://schemas.microsoft.com/office/drawing/2014/main" id="{0277ED0D-D2C0-4220-9016-6396CD1A8F22}"/>
                </a:ext>
              </a:extLst>
            </p:cNvPr>
            <p:cNvSpPr txBox="1"/>
            <p:nvPr/>
          </p:nvSpPr>
          <p:spPr>
            <a:xfrm>
              <a:off x="12445341" y="5120356"/>
              <a:ext cx="779464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5634">
                      <a:lumMod val="25000"/>
                    </a:srgbClr>
                  </a:solidFill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</a:rPr>
                <a:t>Openen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059969DE-61FD-49B3-9696-7FBA09110334}"/>
                </a:ext>
              </a:extLst>
            </p:cNvPr>
            <p:cNvSpPr/>
            <p:nvPr/>
          </p:nvSpPr>
          <p:spPr>
            <a:xfrm>
              <a:off x="12192000" y="106650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algn="l"/>
              <a:r>
                <a:rPr lang="nl-NL" sz="1400" b="1" noProof="0" dirty="0">
                  <a:solidFill>
                    <a:schemeClr val="bg2"/>
                  </a:solidFill>
                </a:rPr>
                <a:t>AFBEELDING IN ACHTERGROND</a:t>
              </a:r>
            </a:p>
          </p:txBody>
        </p: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94596D1E-38B7-49F1-A189-6346CB2ECD6E}"/>
                </a:ext>
              </a:extLst>
            </p:cNvPr>
            <p:cNvCxnSpPr/>
            <p:nvPr/>
          </p:nvCxnSpPr>
          <p:spPr>
            <a:xfrm>
              <a:off x="12313299" y="1545916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echte verbindingslijn 91">
              <a:extLst>
                <a:ext uri="{FF2B5EF4-FFF2-40B4-BE49-F238E27FC236}">
                  <a16:creationId xmlns:a16="http://schemas.microsoft.com/office/drawing/2014/main" id="{1105DDBD-AC45-40C5-8964-E61DE7FAE02F}"/>
                </a:ext>
              </a:extLst>
            </p:cNvPr>
            <p:cNvCxnSpPr/>
            <p:nvPr/>
          </p:nvCxnSpPr>
          <p:spPr>
            <a:xfrm>
              <a:off x="12335340" y="3062321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echte verbindingslijn 92">
              <a:extLst>
                <a:ext uri="{FF2B5EF4-FFF2-40B4-BE49-F238E27FC236}">
                  <a16:creationId xmlns:a16="http://schemas.microsoft.com/office/drawing/2014/main" id="{92813C17-B6A1-4E92-B5A9-7C38313E9001}"/>
                </a:ext>
              </a:extLst>
            </p:cNvPr>
            <p:cNvCxnSpPr/>
            <p:nvPr/>
          </p:nvCxnSpPr>
          <p:spPr>
            <a:xfrm>
              <a:off x="12335679" y="5597430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224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- video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44" y1="12082" x2="2992" y2="95793"/>
                        <a14:foregroundMark x1="1392" y1="12406" x2="99582" y2="10787"/>
                        <a14:foregroundMark x1="93180" y1="6688" x2="93389" y2="99569"/>
                        <a14:foregroundMark x1="96033" y1="96440" x2="557" y2="96117"/>
                        <a14:foregroundMark x1="1461" y1="4854" x2="209" y2="98274"/>
                        <a14:foregroundMark x1="696" y1="6472" x2="0" y2="49946"/>
                        <a14:foregroundMark x1="1044" y1="11003" x2="99374" y2="10787"/>
                        <a14:foregroundMark x1="63257" y1="7551" x2="63257" y2="7551"/>
                        <a14:foregroundMark x1="62143" y1="7335" x2="97425" y2="11327"/>
                        <a14:foregroundMark x1="95338" y1="9493" x2="95685" y2="98490"/>
                        <a14:foregroundMark x1="64857" y1="12729" x2="97216" y2="12945"/>
                        <a14:backgroundMark x1="5010" y1="16397" x2="91023" y2="90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4450" y="-285750"/>
            <a:ext cx="9973503" cy="6362577"/>
          </a:xfrm>
          <a:prstGeom prst="rect">
            <a:avLst/>
          </a:prstGeom>
        </p:spPr>
      </p:pic>
      <p:sp>
        <p:nvSpPr>
          <p:cNvPr id="12" name="Tijdelijke aanduiding voor media 11"/>
          <p:cNvSpPr>
            <a:spLocks noGrp="1"/>
          </p:cNvSpPr>
          <p:nvPr>
            <p:ph type="media" sz="quarter" idx="13" hasCustomPrompt="1"/>
          </p:nvPr>
        </p:nvSpPr>
        <p:spPr>
          <a:xfrm>
            <a:off x="1719876" y="678682"/>
            <a:ext cx="8772864" cy="493473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Insert video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30E-C46E-4D3A-B19B-8C18D06B42C1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9BEE-0819-43FB-9C57-CDE22B681983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83347DB-99C1-4DE1-B174-D6A80F4AAA78}"/>
              </a:ext>
            </a:extLst>
          </p:cNvPr>
          <p:cNvGrpSpPr/>
          <p:nvPr/>
        </p:nvGrpSpPr>
        <p:grpSpPr>
          <a:xfrm>
            <a:off x="12361092" y="0"/>
            <a:ext cx="2773430" cy="3510047"/>
            <a:chOff x="12192000" y="1066500"/>
            <a:chExt cx="2773430" cy="3510047"/>
          </a:xfrm>
        </p:grpSpPr>
        <p:sp>
          <p:nvSpPr>
            <p:cNvPr id="8" name="Tekstvak 33">
              <a:extLst>
                <a:ext uri="{FF2B5EF4-FFF2-40B4-BE49-F238E27FC236}">
                  <a16:creationId xmlns:a16="http://schemas.microsoft.com/office/drawing/2014/main" id="{75A7F065-F216-4F7B-9A1B-FCD89433D1D6}"/>
                </a:ext>
              </a:extLst>
            </p:cNvPr>
            <p:cNvSpPr txBox="1"/>
            <p:nvPr/>
          </p:nvSpPr>
          <p:spPr>
            <a:xfrm>
              <a:off x="12365810" y="2094086"/>
              <a:ext cx="228530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het icoon om een video in te voegen.</a:t>
              </a:r>
            </a:p>
          </p:txBody>
        </p:sp>
        <p:sp>
          <p:nvSpPr>
            <p:cNvPr id="9" name="Tekstvak 33">
              <a:extLst>
                <a:ext uri="{FF2B5EF4-FFF2-40B4-BE49-F238E27FC236}">
                  <a16:creationId xmlns:a16="http://schemas.microsoft.com/office/drawing/2014/main" id="{3A607D30-DF8F-4630-B6A3-487D169201AB}"/>
                </a:ext>
              </a:extLst>
            </p:cNvPr>
            <p:cNvSpPr txBox="1"/>
            <p:nvPr/>
          </p:nvSpPr>
          <p:spPr>
            <a:xfrm>
              <a:off x="12365810" y="3212587"/>
              <a:ext cx="214244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Zoek en selecteer de gewenste video.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´Invoegen´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053388F2-8768-4DD8-8023-6566622884CC}"/>
                </a:ext>
              </a:extLst>
            </p:cNvPr>
            <p:cNvSpPr/>
            <p:nvPr/>
          </p:nvSpPr>
          <p:spPr>
            <a:xfrm>
              <a:off x="12322794" y="1597809"/>
              <a:ext cx="288000" cy="28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nl-NL" sz="1050" noProof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F1E3C07C-5ABF-4A83-B83D-E7B65E8A0219}"/>
                </a:ext>
              </a:extLst>
            </p:cNvPr>
            <p:cNvSpPr/>
            <p:nvPr/>
          </p:nvSpPr>
          <p:spPr>
            <a:xfrm>
              <a:off x="12322794" y="2739041"/>
              <a:ext cx="288000" cy="288000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2</a:t>
              </a:r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C1AF2098-E5CF-4611-83B6-D99A519B0E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363259" y="4064900"/>
              <a:ext cx="1107757" cy="297656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AE7DBB1A-FF73-44E9-BAF1-D9038F1023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432717" y="4085133"/>
              <a:ext cx="792088" cy="226219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6878807A-B155-40D5-8918-A3B6025F00A8}"/>
                </a:ext>
              </a:extLst>
            </p:cNvPr>
            <p:cNvSpPr txBox="1"/>
            <p:nvPr/>
          </p:nvSpPr>
          <p:spPr>
            <a:xfrm>
              <a:off x="12445341" y="4099473"/>
              <a:ext cx="779464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005634">
                      <a:lumMod val="25000"/>
                    </a:srgbClr>
                  </a:solidFill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</a:rPr>
                <a:t>Invoegen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369F56B-9049-46E9-BBB3-86A36ABEEE0A}"/>
                </a:ext>
              </a:extLst>
            </p:cNvPr>
            <p:cNvSpPr/>
            <p:nvPr/>
          </p:nvSpPr>
          <p:spPr>
            <a:xfrm>
              <a:off x="12192000" y="106650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algn="l"/>
              <a:r>
                <a:rPr lang="nl-NL" sz="1400" b="1" noProof="0" dirty="0">
                  <a:solidFill>
                    <a:schemeClr val="bg2"/>
                  </a:solidFill>
                </a:rPr>
                <a:t>VIDEO INVOEGEN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71705083-884A-402D-85B4-645AE50C128C}"/>
                </a:ext>
              </a:extLst>
            </p:cNvPr>
            <p:cNvCxnSpPr/>
            <p:nvPr/>
          </p:nvCxnSpPr>
          <p:spPr>
            <a:xfrm>
              <a:off x="12335679" y="1451486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DF40FBA3-1199-401E-9D0E-CC60E8FED23E}"/>
                </a:ext>
              </a:extLst>
            </p:cNvPr>
            <p:cNvCxnSpPr/>
            <p:nvPr/>
          </p:nvCxnSpPr>
          <p:spPr>
            <a:xfrm>
              <a:off x="12335340" y="2636523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92398FB6-8B46-4567-BE40-FF4814281C9A}"/>
                </a:ext>
              </a:extLst>
            </p:cNvPr>
            <p:cNvCxnSpPr/>
            <p:nvPr/>
          </p:nvCxnSpPr>
          <p:spPr>
            <a:xfrm>
              <a:off x="12335679" y="4576547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90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ssion - Innovate BG and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Vrije vorm: vorm 19"/>
          <p:cNvSpPr/>
          <p:nvPr/>
        </p:nvSpPr>
        <p:spPr>
          <a:xfrm>
            <a:off x="10283196" y="5892706"/>
            <a:ext cx="1944091" cy="998682"/>
          </a:xfrm>
          <a:custGeom>
            <a:avLst/>
            <a:gdLst>
              <a:gd name="connsiteX0" fmla="*/ 3446354 w 7605604"/>
              <a:gd name="connsiteY0" fmla="*/ 0 h 6875465"/>
              <a:gd name="connsiteX1" fmla="*/ 3456000 w 7605604"/>
              <a:gd name="connsiteY1" fmla="*/ 0 h 6875465"/>
              <a:gd name="connsiteX2" fmla="*/ 7605604 w 7605604"/>
              <a:gd name="connsiteY2" fmla="*/ 0 h 6875465"/>
              <a:gd name="connsiteX3" fmla="*/ 7605604 w 7605604"/>
              <a:gd name="connsiteY3" fmla="*/ 6875465 h 6875465"/>
              <a:gd name="connsiteX4" fmla="*/ 3446354 w 7605604"/>
              <a:gd name="connsiteY4" fmla="*/ 6875465 h 6875465"/>
              <a:gd name="connsiteX5" fmla="*/ 3446354 w 7605604"/>
              <a:gd name="connsiteY5" fmla="*/ 6865875 h 6875465"/>
              <a:gd name="connsiteX6" fmla="*/ 0 w 7605604"/>
              <a:gd name="connsiteY6" fmla="*/ 3439926 h 6875465"/>
              <a:gd name="connsiteX7" fmla="*/ 3446354 w 7605604"/>
              <a:gd name="connsiteY7" fmla="*/ 9601 h 6875465"/>
              <a:gd name="connsiteX0" fmla="*/ 3446354 w 11277201"/>
              <a:gd name="connsiteY0" fmla="*/ 74933 h 6950398"/>
              <a:gd name="connsiteX1" fmla="*/ 3456000 w 11277201"/>
              <a:gd name="connsiteY1" fmla="*/ 74933 h 6950398"/>
              <a:gd name="connsiteX2" fmla="*/ 11277201 w 11277201"/>
              <a:gd name="connsiteY2" fmla="*/ 0 h 6950398"/>
              <a:gd name="connsiteX3" fmla="*/ 7605604 w 11277201"/>
              <a:gd name="connsiteY3" fmla="*/ 6950398 h 6950398"/>
              <a:gd name="connsiteX4" fmla="*/ 3446354 w 11277201"/>
              <a:gd name="connsiteY4" fmla="*/ 6950398 h 6950398"/>
              <a:gd name="connsiteX5" fmla="*/ 3446354 w 11277201"/>
              <a:gd name="connsiteY5" fmla="*/ 6940808 h 6950398"/>
              <a:gd name="connsiteX6" fmla="*/ 0 w 11277201"/>
              <a:gd name="connsiteY6" fmla="*/ 3514859 h 6950398"/>
              <a:gd name="connsiteX7" fmla="*/ 3446354 w 11277201"/>
              <a:gd name="connsiteY7" fmla="*/ 84534 h 6950398"/>
              <a:gd name="connsiteX8" fmla="*/ 3446354 w 11277201"/>
              <a:gd name="connsiteY8" fmla="*/ 74933 h 6950398"/>
              <a:gd name="connsiteX0" fmla="*/ 3446354 w 11277201"/>
              <a:gd name="connsiteY0" fmla="*/ 74933 h 6950398"/>
              <a:gd name="connsiteX1" fmla="*/ 3456000 w 11277201"/>
              <a:gd name="connsiteY1" fmla="*/ 74933 h 6950398"/>
              <a:gd name="connsiteX2" fmla="*/ 11277201 w 11277201"/>
              <a:gd name="connsiteY2" fmla="*/ 0 h 6950398"/>
              <a:gd name="connsiteX3" fmla="*/ 11277201 w 11277201"/>
              <a:gd name="connsiteY3" fmla="*/ 6950398 h 6950398"/>
              <a:gd name="connsiteX4" fmla="*/ 3446354 w 11277201"/>
              <a:gd name="connsiteY4" fmla="*/ 6950398 h 6950398"/>
              <a:gd name="connsiteX5" fmla="*/ 3446354 w 11277201"/>
              <a:gd name="connsiteY5" fmla="*/ 6940808 h 6950398"/>
              <a:gd name="connsiteX6" fmla="*/ 0 w 11277201"/>
              <a:gd name="connsiteY6" fmla="*/ 3514859 h 6950398"/>
              <a:gd name="connsiteX7" fmla="*/ 3446354 w 11277201"/>
              <a:gd name="connsiteY7" fmla="*/ 84534 h 6950398"/>
              <a:gd name="connsiteX8" fmla="*/ 3446354 w 11277201"/>
              <a:gd name="connsiteY8" fmla="*/ 74933 h 6950398"/>
              <a:gd name="connsiteX0" fmla="*/ 3446354 w 11277201"/>
              <a:gd name="connsiteY0" fmla="*/ 74933 h 6950398"/>
              <a:gd name="connsiteX1" fmla="*/ 3456000 w 11277201"/>
              <a:gd name="connsiteY1" fmla="*/ 74933 h 6950398"/>
              <a:gd name="connsiteX2" fmla="*/ 11277201 w 11277201"/>
              <a:gd name="connsiteY2" fmla="*/ 0 h 6950398"/>
              <a:gd name="connsiteX3" fmla="*/ 11277201 w 11277201"/>
              <a:gd name="connsiteY3" fmla="*/ 6950398 h 6950398"/>
              <a:gd name="connsiteX4" fmla="*/ 3446354 w 11277201"/>
              <a:gd name="connsiteY4" fmla="*/ 6950398 h 6950398"/>
              <a:gd name="connsiteX5" fmla="*/ 2096191 w 11277201"/>
              <a:gd name="connsiteY5" fmla="*/ 5494205 h 6950398"/>
              <a:gd name="connsiteX6" fmla="*/ 0 w 11277201"/>
              <a:gd name="connsiteY6" fmla="*/ 3514859 h 6950398"/>
              <a:gd name="connsiteX7" fmla="*/ 3446354 w 11277201"/>
              <a:gd name="connsiteY7" fmla="*/ 84534 h 6950398"/>
              <a:gd name="connsiteX8" fmla="*/ 3446354 w 11277201"/>
              <a:gd name="connsiteY8" fmla="*/ 74933 h 6950398"/>
              <a:gd name="connsiteX0" fmla="*/ 3446354 w 11277201"/>
              <a:gd name="connsiteY0" fmla="*/ 74933 h 6950398"/>
              <a:gd name="connsiteX1" fmla="*/ 3456000 w 11277201"/>
              <a:gd name="connsiteY1" fmla="*/ 74933 h 6950398"/>
              <a:gd name="connsiteX2" fmla="*/ 11277201 w 11277201"/>
              <a:gd name="connsiteY2" fmla="*/ 0 h 6950398"/>
              <a:gd name="connsiteX3" fmla="*/ 11180763 w 11277201"/>
              <a:gd name="connsiteY3" fmla="*/ 5696674 h 6950398"/>
              <a:gd name="connsiteX4" fmla="*/ 3446354 w 11277201"/>
              <a:gd name="connsiteY4" fmla="*/ 6950398 h 6950398"/>
              <a:gd name="connsiteX5" fmla="*/ 2096191 w 11277201"/>
              <a:gd name="connsiteY5" fmla="*/ 5494205 h 6950398"/>
              <a:gd name="connsiteX6" fmla="*/ 0 w 11277201"/>
              <a:gd name="connsiteY6" fmla="*/ 3514859 h 6950398"/>
              <a:gd name="connsiteX7" fmla="*/ 3446354 w 11277201"/>
              <a:gd name="connsiteY7" fmla="*/ 84534 h 6950398"/>
              <a:gd name="connsiteX8" fmla="*/ 3446354 w 11277201"/>
              <a:gd name="connsiteY8" fmla="*/ 74933 h 6950398"/>
              <a:gd name="connsiteX0" fmla="*/ 3446354 w 11277201"/>
              <a:gd name="connsiteY0" fmla="*/ 74933 h 5793112"/>
              <a:gd name="connsiteX1" fmla="*/ 3456000 w 11277201"/>
              <a:gd name="connsiteY1" fmla="*/ 74933 h 5793112"/>
              <a:gd name="connsiteX2" fmla="*/ 11277201 w 11277201"/>
              <a:gd name="connsiteY2" fmla="*/ 0 h 5793112"/>
              <a:gd name="connsiteX3" fmla="*/ 11180763 w 11277201"/>
              <a:gd name="connsiteY3" fmla="*/ 5696674 h 5793112"/>
              <a:gd name="connsiteX4" fmla="*/ 2192634 w 11277201"/>
              <a:gd name="connsiteY4" fmla="*/ 5793112 h 5793112"/>
              <a:gd name="connsiteX5" fmla="*/ 2096191 w 11277201"/>
              <a:gd name="connsiteY5" fmla="*/ 5494205 h 5793112"/>
              <a:gd name="connsiteX6" fmla="*/ 0 w 11277201"/>
              <a:gd name="connsiteY6" fmla="*/ 3514859 h 5793112"/>
              <a:gd name="connsiteX7" fmla="*/ 3446354 w 11277201"/>
              <a:gd name="connsiteY7" fmla="*/ 84534 h 5793112"/>
              <a:gd name="connsiteX8" fmla="*/ 3446354 w 11277201"/>
              <a:gd name="connsiteY8" fmla="*/ 74933 h 579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7201" h="5793112">
                <a:moveTo>
                  <a:pt x="3446354" y="74933"/>
                </a:moveTo>
                <a:lnTo>
                  <a:pt x="3456000" y="74933"/>
                </a:lnTo>
                <a:lnTo>
                  <a:pt x="11277201" y="0"/>
                </a:lnTo>
                <a:lnTo>
                  <a:pt x="11180763" y="5696674"/>
                </a:lnTo>
                <a:lnTo>
                  <a:pt x="2192634" y="5793112"/>
                </a:lnTo>
                <a:lnTo>
                  <a:pt x="2096191" y="5494205"/>
                </a:lnTo>
                <a:lnTo>
                  <a:pt x="0" y="3514859"/>
                </a:lnTo>
                <a:lnTo>
                  <a:pt x="3446354" y="84534"/>
                </a:lnTo>
                <a:lnTo>
                  <a:pt x="3446354" y="749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25" name="Rechthoek 24"/>
          <p:cNvSpPr/>
          <p:nvPr/>
        </p:nvSpPr>
        <p:spPr>
          <a:xfrm>
            <a:off x="334963" y="0"/>
            <a:ext cx="5215232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307" y="6361321"/>
            <a:ext cx="1033731" cy="326608"/>
          </a:xfrm>
          <a:prstGeom prst="rect">
            <a:avLst/>
          </a:prstGeom>
        </p:spPr>
      </p:pic>
      <p:sp>
        <p:nvSpPr>
          <p:cNvPr id="23" name="Titel 1"/>
          <p:cNvSpPr>
            <a:spLocks noGrp="1"/>
          </p:cNvSpPr>
          <p:nvPr>
            <p:ph type="title" hasCustomPrompt="1"/>
          </p:nvPr>
        </p:nvSpPr>
        <p:spPr>
          <a:xfrm>
            <a:off x="509373" y="333375"/>
            <a:ext cx="4838804" cy="581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Click to insert a title</a:t>
            </a:r>
          </a:p>
        </p:txBody>
      </p:sp>
      <p:sp>
        <p:nvSpPr>
          <p:cNvPr id="2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373" y="1066500"/>
            <a:ext cx="4838804" cy="5075508"/>
          </a:xfrm>
        </p:spPr>
        <p:txBody>
          <a:bodyPr/>
          <a:lstStyle>
            <a:lvl1pPr>
              <a:lnSpc>
                <a:spcPct val="15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lnSpc>
                <a:spcPct val="15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nl-NL" noProof="0"/>
              <a:t>Insert text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 </a:t>
            </a:r>
          </a:p>
          <a:p>
            <a:pPr lvl="4"/>
            <a:r>
              <a:rPr lang="nl-NL" noProof="0"/>
              <a:t>Fifth level (sub header)</a:t>
            </a:r>
          </a:p>
          <a:p>
            <a:pPr lvl="5"/>
            <a:r>
              <a:rPr lang="nl-NL" noProof="0"/>
              <a:t>Sixth level</a:t>
            </a:r>
          </a:p>
          <a:p>
            <a:pPr lvl="6"/>
            <a:r>
              <a:rPr lang="nl-NL" noProof="0"/>
              <a:t>Seventh level</a:t>
            </a:r>
          </a:p>
          <a:p>
            <a:pPr lvl="7"/>
            <a:r>
              <a:rPr lang="nl-NL" noProof="0"/>
              <a:t>Eighth level</a:t>
            </a:r>
          </a:p>
          <a:p>
            <a:pPr lvl="8"/>
            <a:r>
              <a:rPr lang="nl-NL" noProof="0"/>
              <a:t>Ninth level (sub header)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9287562" y="18003"/>
            <a:ext cx="2875754" cy="2802824"/>
            <a:chOff x="9311415" y="18003"/>
            <a:chExt cx="2875754" cy="2802824"/>
          </a:xfrm>
        </p:grpSpPr>
        <p:sp>
          <p:nvSpPr>
            <p:cNvPr id="72" name="Gelijkbenige driehoek 71"/>
            <p:cNvSpPr/>
            <p:nvPr/>
          </p:nvSpPr>
          <p:spPr>
            <a:xfrm>
              <a:off x="11232614" y="18003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73" name="Gelijkbenige driehoek 72"/>
            <p:cNvSpPr/>
            <p:nvPr/>
          </p:nvSpPr>
          <p:spPr>
            <a:xfrm>
              <a:off x="11463435" y="247821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75" name="Gelijkbenige driehoek 74"/>
            <p:cNvSpPr/>
            <p:nvPr/>
          </p:nvSpPr>
          <p:spPr>
            <a:xfrm>
              <a:off x="10987511" y="247821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81" name="Gelijkbenige driehoek 80"/>
            <p:cNvSpPr/>
            <p:nvPr/>
          </p:nvSpPr>
          <p:spPr>
            <a:xfrm>
              <a:off x="11706003" y="479849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82" name="Gelijkbenige driehoek 81"/>
            <p:cNvSpPr/>
            <p:nvPr/>
          </p:nvSpPr>
          <p:spPr>
            <a:xfrm>
              <a:off x="11232614" y="479849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83" name="Gelijkbenige driehoek 82"/>
            <p:cNvSpPr/>
            <p:nvPr/>
          </p:nvSpPr>
          <p:spPr>
            <a:xfrm>
              <a:off x="11942134" y="715744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85" name="Gelijkbenige driehoek 84"/>
            <p:cNvSpPr/>
            <p:nvPr/>
          </p:nvSpPr>
          <p:spPr>
            <a:xfrm>
              <a:off x="11706003" y="945662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87" name="Gelijkbenige driehoek 86"/>
            <p:cNvSpPr/>
            <p:nvPr/>
          </p:nvSpPr>
          <p:spPr>
            <a:xfrm>
              <a:off x="11942134" y="1171221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88" name="Gelijkbenige driehoek 87"/>
            <p:cNvSpPr/>
            <p:nvPr/>
          </p:nvSpPr>
          <p:spPr>
            <a:xfrm>
              <a:off x="11232614" y="945662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89" name="Gelijkbenige driehoek 88"/>
            <p:cNvSpPr/>
            <p:nvPr/>
          </p:nvSpPr>
          <p:spPr>
            <a:xfrm>
              <a:off x="11463435" y="1171221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90" name="Gelijkbenige driehoek 89"/>
            <p:cNvSpPr/>
            <p:nvPr/>
          </p:nvSpPr>
          <p:spPr>
            <a:xfrm>
              <a:off x="10987511" y="1171221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91" name="Gelijkbenige driehoek 90"/>
            <p:cNvSpPr/>
            <p:nvPr/>
          </p:nvSpPr>
          <p:spPr>
            <a:xfrm>
              <a:off x="11706003" y="1413586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92" name="Gelijkbenige driehoek 91"/>
            <p:cNvSpPr/>
            <p:nvPr/>
          </p:nvSpPr>
          <p:spPr>
            <a:xfrm>
              <a:off x="11232614" y="1413586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93" name="Gelijkbenige driehoek 92"/>
            <p:cNvSpPr/>
            <p:nvPr/>
          </p:nvSpPr>
          <p:spPr>
            <a:xfrm>
              <a:off x="10258610" y="945662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94" name="Gelijkbenige driehoek 93"/>
            <p:cNvSpPr/>
            <p:nvPr/>
          </p:nvSpPr>
          <p:spPr>
            <a:xfrm>
              <a:off x="10515426" y="1171221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95" name="Gelijkbenige driehoek 94"/>
            <p:cNvSpPr/>
            <p:nvPr/>
          </p:nvSpPr>
          <p:spPr>
            <a:xfrm>
              <a:off x="9311415" y="18003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96" name="Gelijkbenige driehoek 95"/>
            <p:cNvSpPr/>
            <p:nvPr/>
          </p:nvSpPr>
          <p:spPr>
            <a:xfrm>
              <a:off x="10757532" y="1413586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97" name="Gelijkbenige driehoek 96"/>
            <p:cNvSpPr/>
            <p:nvPr/>
          </p:nvSpPr>
          <p:spPr>
            <a:xfrm>
              <a:off x="9543359" y="247821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98" name="Gelijkbenige driehoek 97"/>
            <p:cNvSpPr/>
            <p:nvPr/>
          </p:nvSpPr>
          <p:spPr>
            <a:xfrm>
              <a:off x="10757532" y="479849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99" name="Gelijkbenige driehoek 98"/>
            <p:cNvSpPr/>
            <p:nvPr/>
          </p:nvSpPr>
          <p:spPr>
            <a:xfrm>
              <a:off x="10987511" y="715744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00" name="Gelijkbenige driehoek 99"/>
            <p:cNvSpPr/>
            <p:nvPr/>
          </p:nvSpPr>
          <p:spPr>
            <a:xfrm>
              <a:off x="10515426" y="715744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01" name="Gelijkbenige driehoek 100"/>
            <p:cNvSpPr/>
            <p:nvPr/>
          </p:nvSpPr>
          <p:spPr>
            <a:xfrm>
              <a:off x="10757532" y="945662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02" name="Gelijkbenige driehoek 101"/>
            <p:cNvSpPr/>
            <p:nvPr/>
          </p:nvSpPr>
          <p:spPr>
            <a:xfrm>
              <a:off x="11942134" y="2609590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03" name="Gelijkbenige driehoek 102"/>
            <p:cNvSpPr/>
            <p:nvPr/>
          </p:nvSpPr>
          <p:spPr>
            <a:xfrm>
              <a:off x="9785065" y="18003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06" name="Gelijkbenige driehoek 105"/>
            <p:cNvSpPr/>
            <p:nvPr/>
          </p:nvSpPr>
          <p:spPr>
            <a:xfrm>
              <a:off x="9785065" y="479849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07" name="Gelijkbenige driehoek 106"/>
            <p:cNvSpPr/>
            <p:nvPr/>
          </p:nvSpPr>
          <p:spPr>
            <a:xfrm>
              <a:off x="10016592" y="715744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08" name="Gelijkbenige driehoek 107"/>
            <p:cNvSpPr/>
            <p:nvPr/>
          </p:nvSpPr>
          <p:spPr>
            <a:xfrm>
              <a:off x="10016592" y="247821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09" name="Gelijkbenige driehoek 108"/>
            <p:cNvSpPr/>
            <p:nvPr/>
          </p:nvSpPr>
          <p:spPr>
            <a:xfrm>
              <a:off x="11463435" y="1645222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10" name="Gelijkbenige driehoek 109"/>
            <p:cNvSpPr/>
            <p:nvPr/>
          </p:nvSpPr>
          <p:spPr>
            <a:xfrm>
              <a:off x="11706003" y="1881509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11" name="Gelijkbenige driehoek 110"/>
            <p:cNvSpPr/>
            <p:nvPr/>
          </p:nvSpPr>
          <p:spPr>
            <a:xfrm>
              <a:off x="11232614" y="1881509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14" name="Gelijkbenige driehoek 113"/>
            <p:cNvSpPr/>
            <p:nvPr/>
          </p:nvSpPr>
          <p:spPr>
            <a:xfrm>
              <a:off x="11942134" y="1645222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20" name="Gelijkbenige driehoek 119"/>
            <p:cNvSpPr/>
            <p:nvPr/>
          </p:nvSpPr>
          <p:spPr>
            <a:xfrm>
              <a:off x="11463435" y="715744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21" name="Gelijkbenige driehoek 120"/>
            <p:cNvSpPr/>
            <p:nvPr/>
          </p:nvSpPr>
          <p:spPr>
            <a:xfrm>
              <a:off x="10987511" y="1645222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22" name="Gelijkbenige driehoek 121"/>
            <p:cNvSpPr/>
            <p:nvPr/>
          </p:nvSpPr>
          <p:spPr>
            <a:xfrm>
              <a:off x="10258610" y="18003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24" name="Gelijkbenige driehoek 123"/>
            <p:cNvSpPr/>
            <p:nvPr/>
          </p:nvSpPr>
          <p:spPr>
            <a:xfrm>
              <a:off x="10757532" y="18003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25" name="Gelijkbenige driehoek 124"/>
            <p:cNvSpPr/>
            <p:nvPr/>
          </p:nvSpPr>
          <p:spPr>
            <a:xfrm>
              <a:off x="10258610" y="479849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27" name="Gelijkbenige driehoek 126"/>
            <p:cNvSpPr/>
            <p:nvPr/>
          </p:nvSpPr>
          <p:spPr>
            <a:xfrm>
              <a:off x="10515426" y="247821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28" name="Gelijkbenige driehoek 127"/>
            <p:cNvSpPr/>
            <p:nvPr/>
          </p:nvSpPr>
          <p:spPr>
            <a:xfrm>
              <a:off x="11463435" y="2117325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29" name="Gelijkbenige driehoek 128"/>
            <p:cNvSpPr/>
            <p:nvPr/>
          </p:nvSpPr>
          <p:spPr>
            <a:xfrm>
              <a:off x="11706003" y="2353612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32" name="Gelijkbenige driehoek 131"/>
            <p:cNvSpPr/>
            <p:nvPr/>
          </p:nvSpPr>
          <p:spPr>
            <a:xfrm>
              <a:off x="11942134" y="2117325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</p:grpSp>
      <p:grpSp>
        <p:nvGrpSpPr>
          <p:cNvPr id="60" name="Groep 59">
            <a:extLst>
              <a:ext uri="{FF2B5EF4-FFF2-40B4-BE49-F238E27FC236}">
                <a16:creationId xmlns:a16="http://schemas.microsoft.com/office/drawing/2014/main" id="{949D79F0-0FBC-4750-9D43-54146EF5D71E}"/>
              </a:ext>
            </a:extLst>
          </p:cNvPr>
          <p:cNvGrpSpPr/>
          <p:nvPr/>
        </p:nvGrpSpPr>
        <p:grpSpPr>
          <a:xfrm>
            <a:off x="12361092" y="0"/>
            <a:ext cx="2773430" cy="4530930"/>
            <a:chOff x="12192000" y="1066500"/>
            <a:chExt cx="2773430" cy="4530930"/>
          </a:xfrm>
        </p:grpSpPr>
        <p:sp>
          <p:nvSpPr>
            <p:cNvPr id="61" name="Tekstvak 33">
              <a:extLst>
                <a:ext uri="{FF2B5EF4-FFF2-40B4-BE49-F238E27FC236}">
                  <a16:creationId xmlns:a16="http://schemas.microsoft.com/office/drawing/2014/main" id="{9238BD9F-5D0D-48A3-B59C-E868B187C377}"/>
                </a:ext>
              </a:extLst>
            </p:cNvPr>
            <p:cNvSpPr txBox="1"/>
            <p:nvPr/>
          </p:nvSpPr>
          <p:spPr>
            <a:xfrm>
              <a:off x="12365810" y="2094086"/>
              <a:ext cx="2285302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Open net buiten de dia met je rechtermuisknop het menu en kies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'Achtergrond opmaken"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2" name="Tekstvak 33">
              <a:extLst>
                <a:ext uri="{FF2B5EF4-FFF2-40B4-BE49-F238E27FC236}">
                  <a16:creationId xmlns:a16="http://schemas.microsoft.com/office/drawing/2014/main" id="{6B49A4A7-77C6-4846-8984-31395A350A2C}"/>
                </a:ext>
              </a:extLst>
            </p:cNvPr>
            <p:cNvSpPr txBox="1"/>
            <p:nvPr/>
          </p:nvSpPr>
          <p:spPr>
            <a:xfrm>
              <a:off x="12365810" y="3638385"/>
              <a:ext cx="2142447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Bij opvulling kies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Opvulling met afbeelding of bitmappatroon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Selecteer de afbeelding via bestand… </a:t>
              </a:r>
              <a:endParaRPr kumimoji="0" lang="nl-NL" sz="12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3" name="Ovaal 62">
              <a:extLst>
                <a:ext uri="{FF2B5EF4-FFF2-40B4-BE49-F238E27FC236}">
                  <a16:creationId xmlns:a16="http://schemas.microsoft.com/office/drawing/2014/main" id="{88589153-144F-4E67-BE32-BDE49795DF24}"/>
                </a:ext>
              </a:extLst>
            </p:cNvPr>
            <p:cNvSpPr/>
            <p:nvPr/>
          </p:nvSpPr>
          <p:spPr>
            <a:xfrm>
              <a:off x="12322794" y="1597809"/>
              <a:ext cx="288000" cy="28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nl-NL" sz="1050" noProof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B5C24AA9-DE6C-4A40-99BF-81274B05FE03}"/>
                </a:ext>
              </a:extLst>
            </p:cNvPr>
            <p:cNvSpPr/>
            <p:nvPr/>
          </p:nvSpPr>
          <p:spPr>
            <a:xfrm>
              <a:off x="12322794" y="3164839"/>
              <a:ext cx="288000" cy="288000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2</a:t>
              </a:r>
            </a:p>
          </p:txBody>
        </p:sp>
        <p:pic>
          <p:nvPicPr>
            <p:cNvPr id="65" name="Picture 3">
              <a:extLst>
                <a:ext uri="{FF2B5EF4-FFF2-40B4-BE49-F238E27FC236}">
                  <a16:creationId xmlns:a16="http://schemas.microsoft.com/office/drawing/2014/main" id="{A7B565D3-1DF9-45D3-90F6-3DF3A459A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363259" y="5085783"/>
              <a:ext cx="1107757" cy="297656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pic>
          <p:nvPicPr>
            <p:cNvPr id="66" name="Picture 3">
              <a:extLst>
                <a:ext uri="{FF2B5EF4-FFF2-40B4-BE49-F238E27FC236}">
                  <a16:creationId xmlns:a16="http://schemas.microsoft.com/office/drawing/2014/main" id="{21E89030-2A55-495E-93D7-398DC76DD4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432717" y="5126264"/>
              <a:ext cx="792088" cy="226219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E0C204E5-576B-4446-8077-4B253E7260E2}"/>
                </a:ext>
              </a:extLst>
            </p:cNvPr>
            <p:cNvSpPr txBox="1"/>
            <p:nvPr/>
          </p:nvSpPr>
          <p:spPr>
            <a:xfrm>
              <a:off x="12445341" y="5120356"/>
              <a:ext cx="779464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5634">
                      <a:lumMod val="25000"/>
                    </a:srgbClr>
                  </a:solidFill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</a:rPr>
                <a:t>Openen</a:t>
              </a: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D5D446DB-DA98-4716-868A-B5D4D1865CA3}"/>
                </a:ext>
              </a:extLst>
            </p:cNvPr>
            <p:cNvSpPr/>
            <p:nvPr/>
          </p:nvSpPr>
          <p:spPr>
            <a:xfrm>
              <a:off x="12192000" y="106650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algn="l"/>
              <a:r>
                <a:rPr lang="nl-NL" sz="1400" b="1" noProof="0" dirty="0">
                  <a:solidFill>
                    <a:schemeClr val="bg2"/>
                  </a:solidFill>
                </a:rPr>
                <a:t>AFBEELDING IN ACHTERGROND</a:t>
              </a:r>
            </a:p>
          </p:txBody>
        </p: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DA1DC98C-FCFA-4B8C-ABEA-E71C9B1BD3FB}"/>
                </a:ext>
              </a:extLst>
            </p:cNvPr>
            <p:cNvCxnSpPr/>
            <p:nvPr/>
          </p:nvCxnSpPr>
          <p:spPr>
            <a:xfrm>
              <a:off x="12363259" y="1552940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55AFC1EF-7052-4695-A547-2F6C40C5BDF6}"/>
                </a:ext>
              </a:extLst>
            </p:cNvPr>
            <p:cNvCxnSpPr/>
            <p:nvPr/>
          </p:nvCxnSpPr>
          <p:spPr>
            <a:xfrm>
              <a:off x="12335340" y="3062321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chte verbindingslijn 73">
              <a:extLst>
                <a:ext uri="{FF2B5EF4-FFF2-40B4-BE49-F238E27FC236}">
                  <a16:creationId xmlns:a16="http://schemas.microsoft.com/office/drawing/2014/main" id="{5C3E0EF5-F40A-4F17-A10B-45902CB9C8F0}"/>
                </a:ext>
              </a:extLst>
            </p:cNvPr>
            <p:cNvCxnSpPr/>
            <p:nvPr/>
          </p:nvCxnSpPr>
          <p:spPr>
            <a:xfrm>
              <a:off x="12335679" y="5597430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07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ssion - Innovate BG and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Vrije vorm: vorm 19"/>
          <p:cNvSpPr/>
          <p:nvPr/>
        </p:nvSpPr>
        <p:spPr>
          <a:xfrm>
            <a:off x="10283196" y="5892706"/>
            <a:ext cx="1944091" cy="998682"/>
          </a:xfrm>
          <a:custGeom>
            <a:avLst/>
            <a:gdLst>
              <a:gd name="connsiteX0" fmla="*/ 3446354 w 7605604"/>
              <a:gd name="connsiteY0" fmla="*/ 0 h 6875465"/>
              <a:gd name="connsiteX1" fmla="*/ 3456000 w 7605604"/>
              <a:gd name="connsiteY1" fmla="*/ 0 h 6875465"/>
              <a:gd name="connsiteX2" fmla="*/ 7605604 w 7605604"/>
              <a:gd name="connsiteY2" fmla="*/ 0 h 6875465"/>
              <a:gd name="connsiteX3" fmla="*/ 7605604 w 7605604"/>
              <a:gd name="connsiteY3" fmla="*/ 6875465 h 6875465"/>
              <a:gd name="connsiteX4" fmla="*/ 3446354 w 7605604"/>
              <a:gd name="connsiteY4" fmla="*/ 6875465 h 6875465"/>
              <a:gd name="connsiteX5" fmla="*/ 3446354 w 7605604"/>
              <a:gd name="connsiteY5" fmla="*/ 6865875 h 6875465"/>
              <a:gd name="connsiteX6" fmla="*/ 0 w 7605604"/>
              <a:gd name="connsiteY6" fmla="*/ 3439926 h 6875465"/>
              <a:gd name="connsiteX7" fmla="*/ 3446354 w 7605604"/>
              <a:gd name="connsiteY7" fmla="*/ 9601 h 6875465"/>
              <a:gd name="connsiteX0" fmla="*/ 3446354 w 11277201"/>
              <a:gd name="connsiteY0" fmla="*/ 74933 h 6950398"/>
              <a:gd name="connsiteX1" fmla="*/ 3456000 w 11277201"/>
              <a:gd name="connsiteY1" fmla="*/ 74933 h 6950398"/>
              <a:gd name="connsiteX2" fmla="*/ 11277201 w 11277201"/>
              <a:gd name="connsiteY2" fmla="*/ 0 h 6950398"/>
              <a:gd name="connsiteX3" fmla="*/ 7605604 w 11277201"/>
              <a:gd name="connsiteY3" fmla="*/ 6950398 h 6950398"/>
              <a:gd name="connsiteX4" fmla="*/ 3446354 w 11277201"/>
              <a:gd name="connsiteY4" fmla="*/ 6950398 h 6950398"/>
              <a:gd name="connsiteX5" fmla="*/ 3446354 w 11277201"/>
              <a:gd name="connsiteY5" fmla="*/ 6940808 h 6950398"/>
              <a:gd name="connsiteX6" fmla="*/ 0 w 11277201"/>
              <a:gd name="connsiteY6" fmla="*/ 3514859 h 6950398"/>
              <a:gd name="connsiteX7" fmla="*/ 3446354 w 11277201"/>
              <a:gd name="connsiteY7" fmla="*/ 84534 h 6950398"/>
              <a:gd name="connsiteX8" fmla="*/ 3446354 w 11277201"/>
              <a:gd name="connsiteY8" fmla="*/ 74933 h 6950398"/>
              <a:gd name="connsiteX0" fmla="*/ 3446354 w 11277201"/>
              <a:gd name="connsiteY0" fmla="*/ 74933 h 6950398"/>
              <a:gd name="connsiteX1" fmla="*/ 3456000 w 11277201"/>
              <a:gd name="connsiteY1" fmla="*/ 74933 h 6950398"/>
              <a:gd name="connsiteX2" fmla="*/ 11277201 w 11277201"/>
              <a:gd name="connsiteY2" fmla="*/ 0 h 6950398"/>
              <a:gd name="connsiteX3" fmla="*/ 11277201 w 11277201"/>
              <a:gd name="connsiteY3" fmla="*/ 6950398 h 6950398"/>
              <a:gd name="connsiteX4" fmla="*/ 3446354 w 11277201"/>
              <a:gd name="connsiteY4" fmla="*/ 6950398 h 6950398"/>
              <a:gd name="connsiteX5" fmla="*/ 3446354 w 11277201"/>
              <a:gd name="connsiteY5" fmla="*/ 6940808 h 6950398"/>
              <a:gd name="connsiteX6" fmla="*/ 0 w 11277201"/>
              <a:gd name="connsiteY6" fmla="*/ 3514859 h 6950398"/>
              <a:gd name="connsiteX7" fmla="*/ 3446354 w 11277201"/>
              <a:gd name="connsiteY7" fmla="*/ 84534 h 6950398"/>
              <a:gd name="connsiteX8" fmla="*/ 3446354 w 11277201"/>
              <a:gd name="connsiteY8" fmla="*/ 74933 h 6950398"/>
              <a:gd name="connsiteX0" fmla="*/ 3446354 w 11277201"/>
              <a:gd name="connsiteY0" fmla="*/ 74933 h 6950398"/>
              <a:gd name="connsiteX1" fmla="*/ 3456000 w 11277201"/>
              <a:gd name="connsiteY1" fmla="*/ 74933 h 6950398"/>
              <a:gd name="connsiteX2" fmla="*/ 11277201 w 11277201"/>
              <a:gd name="connsiteY2" fmla="*/ 0 h 6950398"/>
              <a:gd name="connsiteX3" fmla="*/ 11277201 w 11277201"/>
              <a:gd name="connsiteY3" fmla="*/ 6950398 h 6950398"/>
              <a:gd name="connsiteX4" fmla="*/ 3446354 w 11277201"/>
              <a:gd name="connsiteY4" fmla="*/ 6950398 h 6950398"/>
              <a:gd name="connsiteX5" fmla="*/ 2096191 w 11277201"/>
              <a:gd name="connsiteY5" fmla="*/ 5494205 h 6950398"/>
              <a:gd name="connsiteX6" fmla="*/ 0 w 11277201"/>
              <a:gd name="connsiteY6" fmla="*/ 3514859 h 6950398"/>
              <a:gd name="connsiteX7" fmla="*/ 3446354 w 11277201"/>
              <a:gd name="connsiteY7" fmla="*/ 84534 h 6950398"/>
              <a:gd name="connsiteX8" fmla="*/ 3446354 w 11277201"/>
              <a:gd name="connsiteY8" fmla="*/ 74933 h 6950398"/>
              <a:gd name="connsiteX0" fmla="*/ 3446354 w 11277201"/>
              <a:gd name="connsiteY0" fmla="*/ 74933 h 6950398"/>
              <a:gd name="connsiteX1" fmla="*/ 3456000 w 11277201"/>
              <a:gd name="connsiteY1" fmla="*/ 74933 h 6950398"/>
              <a:gd name="connsiteX2" fmla="*/ 11277201 w 11277201"/>
              <a:gd name="connsiteY2" fmla="*/ 0 h 6950398"/>
              <a:gd name="connsiteX3" fmla="*/ 11180763 w 11277201"/>
              <a:gd name="connsiteY3" fmla="*/ 5696674 h 6950398"/>
              <a:gd name="connsiteX4" fmla="*/ 3446354 w 11277201"/>
              <a:gd name="connsiteY4" fmla="*/ 6950398 h 6950398"/>
              <a:gd name="connsiteX5" fmla="*/ 2096191 w 11277201"/>
              <a:gd name="connsiteY5" fmla="*/ 5494205 h 6950398"/>
              <a:gd name="connsiteX6" fmla="*/ 0 w 11277201"/>
              <a:gd name="connsiteY6" fmla="*/ 3514859 h 6950398"/>
              <a:gd name="connsiteX7" fmla="*/ 3446354 w 11277201"/>
              <a:gd name="connsiteY7" fmla="*/ 84534 h 6950398"/>
              <a:gd name="connsiteX8" fmla="*/ 3446354 w 11277201"/>
              <a:gd name="connsiteY8" fmla="*/ 74933 h 6950398"/>
              <a:gd name="connsiteX0" fmla="*/ 3446354 w 11277201"/>
              <a:gd name="connsiteY0" fmla="*/ 74933 h 5793112"/>
              <a:gd name="connsiteX1" fmla="*/ 3456000 w 11277201"/>
              <a:gd name="connsiteY1" fmla="*/ 74933 h 5793112"/>
              <a:gd name="connsiteX2" fmla="*/ 11277201 w 11277201"/>
              <a:gd name="connsiteY2" fmla="*/ 0 h 5793112"/>
              <a:gd name="connsiteX3" fmla="*/ 11180763 w 11277201"/>
              <a:gd name="connsiteY3" fmla="*/ 5696674 h 5793112"/>
              <a:gd name="connsiteX4" fmla="*/ 2192634 w 11277201"/>
              <a:gd name="connsiteY4" fmla="*/ 5793112 h 5793112"/>
              <a:gd name="connsiteX5" fmla="*/ 2096191 w 11277201"/>
              <a:gd name="connsiteY5" fmla="*/ 5494205 h 5793112"/>
              <a:gd name="connsiteX6" fmla="*/ 0 w 11277201"/>
              <a:gd name="connsiteY6" fmla="*/ 3514859 h 5793112"/>
              <a:gd name="connsiteX7" fmla="*/ 3446354 w 11277201"/>
              <a:gd name="connsiteY7" fmla="*/ 84534 h 5793112"/>
              <a:gd name="connsiteX8" fmla="*/ 3446354 w 11277201"/>
              <a:gd name="connsiteY8" fmla="*/ 74933 h 579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7201" h="5793112">
                <a:moveTo>
                  <a:pt x="3446354" y="74933"/>
                </a:moveTo>
                <a:lnTo>
                  <a:pt x="3456000" y="74933"/>
                </a:lnTo>
                <a:lnTo>
                  <a:pt x="11277201" y="0"/>
                </a:lnTo>
                <a:lnTo>
                  <a:pt x="11180763" y="5696674"/>
                </a:lnTo>
                <a:lnTo>
                  <a:pt x="2192634" y="5793112"/>
                </a:lnTo>
                <a:lnTo>
                  <a:pt x="2096191" y="5494205"/>
                </a:lnTo>
                <a:lnTo>
                  <a:pt x="0" y="3514859"/>
                </a:lnTo>
                <a:lnTo>
                  <a:pt x="3446354" y="84534"/>
                </a:lnTo>
                <a:lnTo>
                  <a:pt x="3446354" y="749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307" y="6361321"/>
            <a:ext cx="1033731" cy="326608"/>
          </a:xfrm>
          <a:prstGeom prst="rect">
            <a:avLst/>
          </a:prstGeom>
        </p:spPr>
      </p:pic>
      <p:sp>
        <p:nvSpPr>
          <p:cNvPr id="63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2468712" y="3076921"/>
            <a:ext cx="9388324" cy="1329595"/>
          </a:xfrm>
          <a:ln>
            <a:noFill/>
          </a:ln>
        </p:spPr>
        <p:txBody>
          <a:bodyPr wrap="square" anchor="ctr">
            <a:spAutoFit/>
          </a:bodyPr>
          <a:lstStyle>
            <a:lvl1pPr marL="0" indent="0" algn="l">
              <a:buNone/>
              <a:defRPr lang="nl-NL" sz="4800" b="1" kern="1200" spc="25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nl-NL" noProof="0"/>
              <a:t>Click to insert </a:t>
            </a:r>
            <a:br>
              <a:rPr lang="nl-NL" noProof="0"/>
            </a:br>
            <a:r>
              <a:rPr lang="nl-NL" noProof="0"/>
              <a:t>a title</a:t>
            </a:r>
          </a:p>
        </p:txBody>
      </p:sp>
      <p:grpSp>
        <p:nvGrpSpPr>
          <p:cNvPr id="107" name="Groep 106"/>
          <p:cNvGrpSpPr/>
          <p:nvPr/>
        </p:nvGrpSpPr>
        <p:grpSpPr>
          <a:xfrm flipH="1">
            <a:off x="49123" y="50321"/>
            <a:ext cx="2875754" cy="2802824"/>
            <a:chOff x="9311415" y="18003"/>
            <a:chExt cx="2875754" cy="2802824"/>
          </a:xfrm>
        </p:grpSpPr>
        <p:sp>
          <p:nvSpPr>
            <p:cNvPr id="108" name="Gelijkbenige driehoek 107"/>
            <p:cNvSpPr/>
            <p:nvPr/>
          </p:nvSpPr>
          <p:spPr>
            <a:xfrm>
              <a:off x="11232614" y="18003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09" name="Gelijkbenige driehoek 108"/>
            <p:cNvSpPr/>
            <p:nvPr/>
          </p:nvSpPr>
          <p:spPr>
            <a:xfrm>
              <a:off x="11463435" y="247821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10" name="Gelijkbenige driehoek 109"/>
            <p:cNvSpPr/>
            <p:nvPr/>
          </p:nvSpPr>
          <p:spPr>
            <a:xfrm>
              <a:off x="10987511" y="247821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11" name="Gelijkbenige driehoek 110"/>
            <p:cNvSpPr/>
            <p:nvPr/>
          </p:nvSpPr>
          <p:spPr>
            <a:xfrm>
              <a:off x="11706003" y="479849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12" name="Gelijkbenige driehoek 111"/>
            <p:cNvSpPr/>
            <p:nvPr/>
          </p:nvSpPr>
          <p:spPr>
            <a:xfrm>
              <a:off x="11232614" y="479849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13" name="Gelijkbenige driehoek 112"/>
            <p:cNvSpPr/>
            <p:nvPr/>
          </p:nvSpPr>
          <p:spPr>
            <a:xfrm>
              <a:off x="11942134" y="715744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14" name="Gelijkbenige driehoek 113"/>
            <p:cNvSpPr/>
            <p:nvPr/>
          </p:nvSpPr>
          <p:spPr>
            <a:xfrm>
              <a:off x="11706003" y="945662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15" name="Gelijkbenige driehoek 114"/>
            <p:cNvSpPr/>
            <p:nvPr/>
          </p:nvSpPr>
          <p:spPr>
            <a:xfrm>
              <a:off x="11942134" y="1171221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16" name="Gelijkbenige driehoek 115"/>
            <p:cNvSpPr/>
            <p:nvPr/>
          </p:nvSpPr>
          <p:spPr>
            <a:xfrm>
              <a:off x="11232614" y="945662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17" name="Gelijkbenige driehoek 116"/>
            <p:cNvSpPr/>
            <p:nvPr/>
          </p:nvSpPr>
          <p:spPr>
            <a:xfrm>
              <a:off x="11463435" y="1171221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18" name="Gelijkbenige driehoek 117"/>
            <p:cNvSpPr/>
            <p:nvPr/>
          </p:nvSpPr>
          <p:spPr>
            <a:xfrm>
              <a:off x="10987511" y="1171221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19" name="Gelijkbenige driehoek 118"/>
            <p:cNvSpPr/>
            <p:nvPr/>
          </p:nvSpPr>
          <p:spPr>
            <a:xfrm>
              <a:off x="11706003" y="1413586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20" name="Gelijkbenige driehoek 119"/>
            <p:cNvSpPr/>
            <p:nvPr/>
          </p:nvSpPr>
          <p:spPr>
            <a:xfrm>
              <a:off x="11232614" y="1413586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21" name="Gelijkbenige driehoek 120"/>
            <p:cNvSpPr/>
            <p:nvPr/>
          </p:nvSpPr>
          <p:spPr>
            <a:xfrm>
              <a:off x="10258610" y="945662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22" name="Gelijkbenige driehoek 121"/>
            <p:cNvSpPr/>
            <p:nvPr/>
          </p:nvSpPr>
          <p:spPr>
            <a:xfrm>
              <a:off x="10515426" y="1171221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23" name="Gelijkbenige driehoek 122"/>
            <p:cNvSpPr/>
            <p:nvPr/>
          </p:nvSpPr>
          <p:spPr>
            <a:xfrm>
              <a:off x="9311415" y="18003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24" name="Gelijkbenige driehoek 123"/>
            <p:cNvSpPr/>
            <p:nvPr/>
          </p:nvSpPr>
          <p:spPr>
            <a:xfrm>
              <a:off x="10757532" y="1413586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25" name="Gelijkbenige driehoek 124"/>
            <p:cNvSpPr/>
            <p:nvPr/>
          </p:nvSpPr>
          <p:spPr>
            <a:xfrm>
              <a:off x="9543359" y="247821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26" name="Gelijkbenige driehoek 125"/>
            <p:cNvSpPr/>
            <p:nvPr/>
          </p:nvSpPr>
          <p:spPr>
            <a:xfrm>
              <a:off x="10757532" y="479849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27" name="Gelijkbenige driehoek 126"/>
            <p:cNvSpPr/>
            <p:nvPr/>
          </p:nvSpPr>
          <p:spPr>
            <a:xfrm>
              <a:off x="10987511" y="715744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28" name="Gelijkbenige driehoek 127"/>
            <p:cNvSpPr/>
            <p:nvPr/>
          </p:nvSpPr>
          <p:spPr>
            <a:xfrm>
              <a:off x="10515426" y="715744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29" name="Gelijkbenige driehoek 128"/>
            <p:cNvSpPr/>
            <p:nvPr/>
          </p:nvSpPr>
          <p:spPr>
            <a:xfrm>
              <a:off x="10757532" y="945662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30" name="Gelijkbenige driehoek 129"/>
            <p:cNvSpPr/>
            <p:nvPr/>
          </p:nvSpPr>
          <p:spPr>
            <a:xfrm>
              <a:off x="11942134" y="2609590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31" name="Gelijkbenige driehoek 130"/>
            <p:cNvSpPr/>
            <p:nvPr/>
          </p:nvSpPr>
          <p:spPr>
            <a:xfrm>
              <a:off x="9785065" y="18003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32" name="Gelijkbenige driehoek 131"/>
            <p:cNvSpPr/>
            <p:nvPr/>
          </p:nvSpPr>
          <p:spPr>
            <a:xfrm>
              <a:off x="9785065" y="479849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33" name="Gelijkbenige driehoek 132"/>
            <p:cNvSpPr/>
            <p:nvPr/>
          </p:nvSpPr>
          <p:spPr>
            <a:xfrm>
              <a:off x="10016592" y="715744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34" name="Gelijkbenige driehoek 133"/>
            <p:cNvSpPr/>
            <p:nvPr/>
          </p:nvSpPr>
          <p:spPr>
            <a:xfrm>
              <a:off x="10016592" y="247821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35" name="Gelijkbenige driehoek 134"/>
            <p:cNvSpPr/>
            <p:nvPr/>
          </p:nvSpPr>
          <p:spPr>
            <a:xfrm>
              <a:off x="11463435" y="1645222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36" name="Gelijkbenige driehoek 135"/>
            <p:cNvSpPr/>
            <p:nvPr/>
          </p:nvSpPr>
          <p:spPr>
            <a:xfrm>
              <a:off x="11706003" y="1881509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37" name="Gelijkbenige driehoek 136"/>
            <p:cNvSpPr/>
            <p:nvPr/>
          </p:nvSpPr>
          <p:spPr>
            <a:xfrm>
              <a:off x="11232614" y="1881509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38" name="Gelijkbenige driehoek 137"/>
            <p:cNvSpPr/>
            <p:nvPr/>
          </p:nvSpPr>
          <p:spPr>
            <a:xfrm>
              <a:off x="11942134" y="1645222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39" name="Gelijkbenige driehoek 138"/>
            <p:cNvSpPr/>
            <p:nvPr/>
          </p:nvSpPr>
          <p:spPr>
            <a:xfrm>
              <a:off x="11463435" y="715744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40" name="Gelijkbenige driehoek 139"/>
            <p:cNvSpPr/>
            <p:nvPr/>
          </p:nvSpPr>
          <p:spPr>
            <a:xfrm>
              <a:off x="10987511" y="1645222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41" name="Gelijkbenige driehoek 140"/>
            <p:cNvSpPr/>
            <p:nvPr/>
          </p:nvSpPr>
          <p:spPr>
            <a:xfrm>
              <a:off x="10258610" y="18003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42" name="Gelijkbenige driehoek 141"/>
            <p:cNvSpPr/>
            <p:nvPr/>
          </p:nvSpPr>
          <p:spPr>
            <a:xfrm>
              <a:off x="10757532" y="18003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43" name="Gelijkbenige driehoek 142"/>
            <p:cNvSpPr/>
            <p:nvPr/>
          </p:nvSpPr>
          <p:spPr>
            <a:xfrm>
              <a:off x="10258610" y="479849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44" name="Gelijkbenige driehoek 143"/>
            <p:cNvSpPr/>
            <p:nvPr/>
          </p:nvSpPr>
          <p:spPr>
            <a:xfrm>
              <a:off x="10515426" y="247821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45" name="Gelijkbenige driehoek 144"/>
            <p:cNvSpPr/>
            <p:nvPr/>
          </p:nvSpPr>
          <p:spPr>
            <a:xfrm>
              <a:off x="11463435" y="2117325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46" name="Gelijkbenige driehoek 145"/>
            <p:cNvSpPr/>
            <p:nvPr/>
          </p:nvSpPr>
          <p:spPr>
            <a:xfrm>
              <a:off x="11706003" y="2353612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47" name="Gelijkbenige driehoek 146"/>
            <p:cNvSpPr/>
            <p:nvPr/>
          </p:nvSpPr>
          <p:spPr>
            <a:xfrm>
              <a:off x="11942134" y="2117325"/>
              <a:ext cx="245035" cy="21123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</p:grpSp>
      <p:grpSp>
        <p:nvGrpSpPr>
          <p:cNvPr id="58" name="Groep 57">
            <a:extLst>
              <a:ext uri="{FF2B5EF4-FFF2-40B4-BE49-F238E27FC236}">
                <a16:creationId xmlns:a16="http://schemas.microsoft.com/office/drawing/2014/main" id="{1DA5E786-0CED-4742-8DB7-B095D09E6031}"/>
              </a:ext>
            </a:extLst>
          </p:cNvPr>
          <p:cNvGrpSpPr/>
          <p:nvPr/>
        </p:nvGrpSpPr>
        <p:grpSpPr>
          <a:xfrm>
            <a:off x="12361092" y="0"/>
            <a:ext cx="2773430" cy="4530930"/>
            <a:chOff x="12192000" y="1066500"/>
            <a:chExt cx="2773430" cy="4530930"/>
          </a:xfrm>
        </p:grpSpPr>
        <p:sp>
          <p:nvSpPr>
            <p:cNvPr id="59" name="Tekstvak 33">
              <a:extLst>
                <a:ext uri="{FF2B5EF4-FFF2-40B4-BE49-F238E27FC236}">
                  <a16:creationId xmlns:a16="http://schemas.microsoft.com/office/drawing/2014/main" id="{11D66BEE-FA37-4F3E-B0AF-6F407E3F9DEF}"/>
                </a:ext>
              </a:extLst>
            </p:cNvPr>
            <p:cNvSpPr txBox="1"/>
            <p:nvPr/>
          </p:nvSpPr>
          <p:spPr>
            <a:xfrm>
              <a:off x="12365810" y="2094086"/>
              <a:ext cx="2285302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Open net buiten de dia met je rechtermuisknop het menu en kies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'Achtergrond opmaken"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0" name="Tekstvak 33">
              <a:extLst>
                <a:ext uri="{FF2B5EF4-FFF2-40B4-BE49-F238E27FC236}">
                  <a16:creationId xmlns:a16="http://schemas.microsoft.com/office/drawing/2014/main" id="{57D0BA4E-BC97-4A27-A210-D767338978B9}"/>
                </a:ext>
              </a:extLst>
            </p:cNvPr>
            <p:cNvSpPr txBox="1"/>
            <p:nvPr/>
          </p:nvSpPr>
          <p:spPr>
            <a:xfrm>
              <a:off x="12365810" y="3638385"/>
              <a:ext cx="2142447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Bij opvulling kies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Opvulling met afbeelding of bitmappatroon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Selecteer de afbeelding via bestand… </a:t>
              </a:r>
              <a:endParaRPr kumimoji="0" lang="nl-NL" sz="12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9DC4661C-36C4-4FBF-AD0C-813E35E20C1B}"/>
                </a:ext>
              </a:extLst>
            </p:cNvPr>
            <p:cNvSpPr/>
            <p:nvPr/>
          </p:nvSpPr>
          <p:spPr>
            <a:xfrm>
              <a:off x="12322794" y="1597809"/>
              <a:ext cx="288000" cy="28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nl-NL" sz="1050" noProof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2E41A64D-EB04-49A9-A44D-9DF945844321}"/>
                </a:ext>
              </a:extLst>
            </p:cNvPr>
            <p:cNvSpPr/>
            <p:nvPr/>
          </p:nvSpPr>
          <p:spPr>
            <a:xfrm>
              <a:off x="12322794" y="3164839"/>
              <a:ext cx="288000" cy="288000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2</a:t>
              </a:r>
            </a:p>
          </p:txBody>
        </p:sp>
        <p:pic>
          <p:nvPicPr>
            <p:cNvPr id="64" name="Picture 3">
              <a:extLst>
                <a:ext uri="{FF2B5EF4-FFF2-40B4-BE49-F238E27FC236}">
                  <a16:creationId xmlns:a16="http://schemas.microsoft.com/office/drawing/2014/main" id="{7E14B7C4-48BA-4A6D-BBD7-0D60A236F3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363259" y="5085783"/>
              <a:ext cx="1107757" cy="297656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pic>
          <p:nvPicPr>
            <p:cNvPr id="66" name="Picture 3">
              <a:extLst>
                <a:ext uri="{FF2B5EF4-FFF2-40B4-BE49-F238E27FC236}">
                  <a16:creationId xmlns:a16="http://schemas.microsoft.com/office/drawing/2014/main" id="{540B4FDF-8C78-46BD-8A56-F6CC9721A4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432717" y="5126264"/>
              <a:ext cx="792088" cy="226219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9B32AA46-95D3-4163-9B34-A3CB2B15E82E}"/>
                </a:ext>
              </a:extLst>
            </p:cNvPr>
            <p:cNvSpPr txBox="1"/>
            <p:nvPr/>
          </p:nvSpPr>
          <p:spPr>
            <a:xfrm>
              <a:off x="12445341" y="5120356"/>
              <a:ext cx="779464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5634">
                      <a:lumMod val="25000"/>
                    </a:srgbClr>
                  </a:solidFill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</a:rPr>
                <a:t>Openen</a:t>
              </a: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ECBF3C2A-C081-44A9-9F72-03220AEAD7D1}"/>
                </a:ext>
              </a:extLst>
            </p:cNvPr>
            <p:cNvSpPr/>
            <p:nvPr/>
          </p:nvSpPr>
          <p:spPr>
            <a:xfrm>
              <a:off x="12192000" y="106650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algn="l"/>
              <a:r>
                <a:rPr lang="nl-NL" sz="1400" b="1" noProof="0" dirty="0">
                  <a:solidFill>
                    <a:schemeClr val="bg2"/>
                  </a:solidFill>
                </a:rPr>
                <a:t>AFBEELDING IN ACHTERGROND</a:t>
              </a:r>
            </a:p>
          </p:txBody>
        </p: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1922E38E-4371-402A-8FB8-F6C054B7A27B}"/>
                </a:ext>
              </a:extLst>
            </p:cNvPr>
            <p:cNvCxnSpPr/>
            <p:nvPr/>
          </p:nvCxnSpPr>
          <p:spPr>
            <a:xfrm>
              <a:off x="12363259" y="1552940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>
              <a:extLst>
                <a:ext uri="{FF2B5EF4-FFF2-40B4-BE49-F238E27FC236}">
                  <a16:creationId xmlns:a16="http://schemas.microsoft.com/office/drawing/2014/main" id="{7839453A-0CD3-41A4-B34C-123F61F5BC0D}"/>
                </a:ext>
              </a:extLst>
            </p:cNvPr>
            <p:cNvCxnSpPr/>
            <p:nvPr/>
          </p:nvCxnSpPr>
          <p:spPr>
            <a:xfrm>
              <a:off x="12335340" y="3062321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BB278C5E-7962-4BFD-AC29-3AAAB4808FBF}"/>
                </a:ext>
              </a:extLst>
            </p:cNvPr>
            <p:cNvCxnSpPr/>
            <p:nvPr/>
          </p:nvCxnSpPr>
          <p:spPr>
            <a:xfrm>
              <a:off x="12335679" y="5597430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02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eneral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Click to insert a title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30E-C46E-4D3A-B19B-8C18D06B42C1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9BEE-0819-43FB-9C57-CDE22B6819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49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45B0C-4599-1F99-0ED1-34F5203CB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611AA95-0945-7DAA-49BF-7BE9629D0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157791-F8D1-1B10-CB48-6520874B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30E-C46E-4D3A-B19B-8C18D06B42C1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18A1A2-3707-2C98-D734-A2405F70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2EDAA3-4339-5C3B-6D7A-1CA0F5CC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9BEE-0819-43FB-9C57-CDE22B6819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03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ssion - Innovate SHA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48338" y="1480459"/>
            <a:ext cx="5311096" cy="1956934"/>
          </a:xfrm>
        </p:spPr>
        <p:txBody>
          <a:bodyPr anchor="b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Click to insert a title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41081" y="3437393"/>
            <a:ext cx="5311096" cy="87335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Subtitle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7659" y="4498975"/>
            <a:ext cx="5311775" cy="5810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/>
              <a:t>Date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6361321"/>
            <a:ext cx="1033731" cy="326608"/>
          </a:xfrm>
          <a:prstGeom prst="rect">
            <a:avLst/>
          </a:prstGeom>
        </p:spPr>
      </p:pic>
      <p:grpSp>
        <p:nvGrpSpPr>
          <p:cNvPr id="82" name="Groep 81"/>
          <p:cNvGrpSpPr/>
          <p:nvPr/>
        </p:nvGrpSpPr>
        <p:grpSpPr>
          <a:xfrm>
            <a:off x="2781300" y="4241235"/>
            <a:ext cx="4916720" cy="2546846"/>
            <a:chOff x="1384096" y="4241235"/>
            <a:chExt cx="4916720" cy="2546846"/>
          </a:xfrm>
          <a:gradFill flip="none" rotWithShape="1">
            <a:gsLst>
              <a:gs pos="85000">
                <a:schemeClr val="accent2">
                  <a:alpha val="5000"/>
                </a:schemeClr>
              </a:gs>
              <a:gs pos="35000">
                <a:schemeClr val="accent2"/>
              </a:gs>
              <a:gs pos="10000">
                <a:schemeClr val="accent2"/>
              </a:gs>
            </a:gsLst>
            <a:lin ang="5400000" scaled="0"/>
            <a:tileRect/>
          </a:gradFill>
        </p:grpSpPr>
        <p:sp>
          <p:nvSpPr>
            <p:cNvPr id="83" name="Gelijkbenige driehoek 82"/>
            <p:cNvSpPr/>
            <p:nvPr/>
          </p:nvSpPr>
          <p:spPr>
            <a:xfrm>
              <a:off x="3721672" y="4241235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4" name="Gelijkbenige driehoek 83"/>
            <p:cNvSpPr/>
            <p:nvPr/>
          </p:nvSpPr>
          <p:spPr>
            <a:xfrm>
              <a:off x="3951955" y="44667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5" name="Gelijkbenige driehoek 84"/>
            <p:cNvSpPr/>
            <p:nvPr/>
          </p:nvSpPr>
          <p:spPr>
            <a:xfrm>
              <a:off x="3482515" y="44667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6" name="Gelijkbenige driehoek 85"/>
            <p:cNvSpPr/>
            <p:nvPr/>
          </p:nvSpPr>
          <p:spPr>
            <a:xfrm>
              <a:off x="4185985" y="470308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7" name="Gelijkbenige driehoek 86"/>
            <p:cNvSpPr/>
            <p:nvPr/>
          </p:nvSpPr>
          <p:spPr>
            <a:xfrm>
              <a:off x="3721672" y="470308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8" name="Gelijkbenige driehoek 87"/>
            <p:cNvSpPr/>
            <p:nvPr/>
          </p:nvSpPr>
          <p:spPr>
            <a:xfrm>
              <a:off x="4417285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9" name="Gelijkbenige driehoek 88"/>
            <p:cNvSpPr/>
            <p:nvPr/>
          </p:nvSpPr>
          <p:spPr>
            <a:xfrm>
              <a:off x="4651017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0" name="Gelijkbenige driehoek 89"/>
            <p:cNvSpPr/>
            <p:nvPr/>
          </p:nvSpPr>
          <p:spPr>
            <a:xfrm>
              <a:off x="4185985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1" name="Gelijkbenige driehoek 90"/>
            <p:cNvSpPr/>
            <p:nvPr/>
          </p:nvSpPr>
          <p:spPr>
            <a:xfrm>
              <a:off x="4875473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2" name="Gelijkbenige driehoek 91"/>
            <p:cNvSpPr/>
            <p:nvPr/>
          </p:nvSpPr>
          <p:spPr>
            <a:xfrm>
              <a:off x="4417285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3" name="Gelijkbenige driehoek 92"/>
            <p:cNvSpPr/>
            <p:nvPr/>
          </p:nvSpPr>
          <p:spPr>
            <a:xfrm>
              <a:off x="3721672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4" name="Gelijkbenige driehoek 93"/>
            <p:cNvSpPr/>
            <p:nvPr/>
          </p:nvSpPr>
          <p:spPr>
            <a:xfrm>
              <a:off x="3951955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5" name="Gelijkbenige driehoek 94"/>
            <p:cNvSpPr/>
            <p:nvPr/>
          </p:nvSpPr>
          <p:spPr>
            <a:xfrm>
              <a:off x="3482515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6" name="Gelijkbenige driehoek 95"/>
            <p:cNvSpPr/>
            <p:nvPr/>
          </p:nvSpPr>
          <p:spPr>
            <a:xfrm>
              <a:off x="4185985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7" name="Gelijkbenige driehoek 96"/>
            <p:cNvSpPr/>
            <p:nvPr/>
          </p:nvSpPr>
          <p:spPr>
            <a:xfrm>
              <a:off x="3721672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8" name="Gelijkbenige driehoek 97"/>
            <p:cNvSpPr/>
            <p:nvPr/>
          </p:nvSpPr>
          <p:spPr>
            <a:xfrm>
              <a:off x="2787966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9" name="Gelijkbenige driehoek 98"/>
            <p:cNvSpPr/>
            <p:nvPr/>
          </p:nvSpPr>
          <p:spPr>
            <a:xfrm>
              <a:off x="3020753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00" name="Gelijkbenige driehoek 99"/>
            <p:cNvSpPr/>
            <p:nvPr/>
          </p:nvSpPr>
          <p:spPr>
            <a:xfrm>
              <a:off x="2556022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01" name="Gelijkbenige driehoek 100"/>
            <p:cNvSpPr/>
            <p:nvPr/>
          </p:nvSpPr>
          <p:spPr>
            <a:xfrm>
              <a:off x="3252279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02" name="Gelijkbenige driehoek 101"/>
            <p:cNvSpPr/>
            <p:nvPr/>
          </p:nvSpPr>
          <p:spPr>
            <a:xfrm>
              <a:off x="2787966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03" name="Gelijkbenige driehoek 102"/>
            <p:cNvSpPr/>
            <p:nvPr/>
          </p:nvSpPr>
          <p:spPr>
            <a:xfrm>
              <a:off x="3252279" y="470308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04" name="Gelijkbenige driehoek 103"/>
            <p:cNvSpPr/>
            <p:nvPr/>
          </p:nvSpPr>
          <p:spPr>
            <a:xfrm>
              <a:off x="3482515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05" name="Gelijkbenige driehoek 104"/>
            <p:cNvSpPr/>
            <p:nvPr/>
          </p:nvSpPr>
          <p:spPr>
            <a:xfrm>
              <a:off x="3020753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06" name="Gelijkbenige driehoek 105"/>
            <p:cNvSpPr/>
            <p:nvPr/>
          </p:nvSpPr>
          <p:spPr>
            <a:xfrm>
              <a:off x="3252279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07" name="Gelijkbenige driehoek 106"/>
            <p:cNvSpPr/>
            <p:nvPr/>
          </p:nvSpPr>
          <p:spPr>
            <a:xfrm>
              <a:off x="2316147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08" name="Gelijkbenige driehoek 107"/>
            <p:cNvSpPr/>
            <p:nvPr/>
          </p:nvSpPr>
          <p:spPr>
            <a:xfrm>
              <a:off x="2556022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09" name="Gelijkbenige driehoek 108"/>
            <p:cNvSpPr/>
            <p:nvPr/>
          </p:nvSpPr>
          <p:spPr>
            <a:xfrm>
              <a:off x="2090893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10" name="Gelijkbenige driehoek 109"/>
            <p:cNvSpPr/>
            <p:nvPr/>
          </p:nvSpPr>
          <p:spPr>
            <a:xfrm>
              <a:off x="2315349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11" name="Gelijkbenige driehoek 110"/>
            <p:cNvSpPr/>
            <p:nvPr/>
          </p:nvSpPr>
          <p:spPr>
            <a:xfrm>
              <a:off x="3020753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12" name="Gelijkbenige driehoek 111"/>
            <p:cNvSpPr/>
            <p:nvPr/>
          </p:nvSpPr>
          <p:spPr>
            <a:xfrm>
              <a:off x="3252279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13" name="Gelijkbenige driehoek 112"/>
            <p:cNvSpPr/>
            <p:nvPr/>
          </p:nvSpPr>
          <p:spPr>
            <a:xfrm>
              <a:off x="2787966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14" name="Gelijkbenige driehoek 113"/>
            <p:cNvSpPr/>
            <p:nvPr/>
          </p:nvSpPr>
          <p:spPr>
            <a:xfrm>
              <a:off x="3951955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15" name="Gelijkbenige driehoek 114"/>
            <p:cNvSpPr/>
            <p:nvPr/>
          </p:nvSpPr>
          <p:spPr>
            <a:xfrm>
              <a:off x="4185985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16" name="Gelijkbenige driehoek 115"/>
            <p:cNvSpPr/>
            <p:nvPr/>
          </p:nvSpPr>
          <p:spPr>
            <a:xfrm>
              <a:off x="3721672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17" name="Gelijkbenige driehoek 116"/>
            <p:cNvSpPr/>
            <p:nvPr/>
          </p:nvSpPr>
          <p:spPr>
            <a:xfrm>
              <a:off x="4648663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18" name="Gelijkbenige driehoek 117"/>
            <p:cNvSpPr/>
            <p:nvPr/>
          </p:nvSpPr>
          <p:spPr>
            <a:xfrm>
              <a:off x="4887722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19" name="Gelijkbenige driehoek 118"/>
            <p:cNvSpPr/>
            <p:nvPr/>
          </p:nvSpPr>
          <p:spPr>
            <a:xfrm>
              <a:off x="4417285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20" name="Gelijkbenige driehoek 119"/>
            <p:cNvSpPr/>
            <p:nvPr/>
          </p:nvSpPr>
          <p:spPr>
            <a:xfrm>
              <a:off x="4647865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21" name="Gelijkbenige driehoek 120"/>
            <p:cNvSpPr/>
            <p:nvPr/>
          </p:nvSpPr>
          <p:spPr>
            <a:xfrm>
              <a:off x="5591468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22" name="Gelijkbenige driehoek 121"/>
            <p:cNvSpPr/>
            <p:nvPr/>
          </p:nvSpPr>
          <p:spPr>
            <a:xfrm>
              <a:off x="5127155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23" name="Gelijkbenige driehoek 122"/>
            <p:cNvSpPr/>
            <p:nvPr/>
          </p:nvSpPr>
          <p:spPr>
            <a:xfrm>
              <a:off x="5352409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24" name="Gelijkbenige driehoek 123"/>
            <p:cNvSpPr/>
            <p:nvPr/>
          </p:nvSpPr>
          <p:spPr>
            <a:xfrm>
              <a:off x="5119618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25" name="Gelijkbenige driehoek 124"/>
            <p:cNvSpPr/>
            <p:nvPr/>
          </p:nvSpPr>
          <p:spPr>
            <a:xfrm>
              <a:off x="3951955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26" name="Gelijkbenige driehoek 125"/>
            <p:cNvSpPr/>
            <p:nvPr/>
          </p:nvSpPr>
          <p:spPr>
            <a:xfrm>
              <a:off x="3482515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27" name="Gelijkbenige driehoek 126"/>
            <p:cNvSpPr/>
            <p:nvPr/>
          </p:nvSpPr>
          <p:spPr>
            <a:xfrm>
              <a:off x="2556022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28" name="Gelijkbenige driehoek 127"/>
            <p:cNvSpPr/>
            <p:nvPr/>
          </p:nvSpPr>
          <p:spPr>
            <a:xfrm>
              <a:off x="2090893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29" name="Gelijkbenige driehoek 128"/>
            <p:cNvSpPr/>
            <p:nvPr/>
          </p:nvSpPr>
          <p:spPr>
            <a:xfrm>
              <a:off x="2315349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30" name="Gelijkbenige driehoek 129"/>
            <p:cNvSpPr/>
            <p:nvPr/>
          </p:nvSpPr>
          <p:spPr>
            <a:xfrm>
              <a:off x="3020753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31" name="Gelijkbenige driehoek 130"/>
            <p:cNvSpPr/>
            <p:nvPr/>
          </p:nvSpPr>
          <p:spPr>
            <a:xfrm>
              <a:off x="3252279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32" name="Gelijkbenige driehoek 131"/>
            <p:cNvSpPr/>
            <p:nvPr/>
          </p:nvSpPr>
          <p:spPr>
            <a:xfrm>
              <a:off x="2787966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33" name="Gelijkbenige driehoek 132"/>
            <p:cNvSpPr/>
            <p:nvPr/>
          </p:nvSpPr>
          <p:spPr>
            <a:xfrm>
              <a:off x="3951955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34" name="Gelijkbenige driehoek 133"/>
            <p:cNvSpPr/>
            <p:nvPr/>
          </p:nvSpPr>
          <p:spPr>
            <a:xfrm>
              <a:off x="4185985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35" name="Gelijkbenige driehoek 134"/>
            <p:cNvSpPr/>
            <p:nvPr/>
          </p:nvSpPr>
          <p:spPr>
            <a:xfrm>
              <a:off x="3721672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36" name="Gelijkbenige driehoek 135"/>
            <p:cNvSpPr/>
            <p:nvPr/>
          </p:nvSpPr>
          <p:spPr>
            <a:xfrm>
              <a:off x="4887722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37" name="Gelijkbenige driehoek 136"/>
            <p:cNvSpPr/>
            <p:nvPr/>
          </p:nvSpPr>
          <p:spPr>
            <a:xfrm>
              <a:off x="4417285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38" name="Gelijkbenige driehoek 137"/>
            <p:cNvSpPr/>
            <p:nvPr/>
          </p:nvSpPr>
          <p:spPr>
            <a:xfrm>
              <a:off x="4647865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39" name="Gelijkbenige driehoek 138"/>
            <p:cNvSpPr/>
            <p:nvPr/>
          </p:nvSpPr>
          <p:spPr>
            <a:xfrm>
              <a:off x="5591468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40" name="Gelijkbenige driehoek 139"/>
            <p:cNvSpPr/>
            <p:nvPr/>
          </p:nvSpPr>
          <p:spPr>
            <a:xfrm>
              <a:off x="5127155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41" name="Gelijkbenige driehoek 140"/>
            <p:cNvSpPr/>
            <p:nvPr/>
          </p:nvSpPr>
          <p:spPr>
            <a:xfrm>
              <a:off x="5352409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42" name="Gelijkbenige driehoek 141"/>
            <p:cNvSpPr/>
            <p:nvPr/>
          </p:nvSpPr>
          <p:spPr>
            <a:xfrm>
              <a:off x="3482515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43" name="Gelijkbenige driehoek 142"/>
            <p:cNvSpPr/>
            <p:nvPr/>
          </p:nvSpPr>
          <p:spPr>
            <a:xfrm>
              <a:off x="1845858" y="610009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44" name="Gelijkbenige driehoek 143"/>
            <p:cNvSpPr/>
            <p:nvPr/>
          </p:nvSpPr>
          <p:spPr>
            <a:xfrm>
              <a:off x="1629131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45" name="Gelijkbenige driehoek 144"/>
            <p:cNvSpPr/>
            <p:nvPr/>
          </p:nvSpPr>
          <p:spPr>
            <a:xfrm>
              <a:off x="1845858" y="6574216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46" name="Gelijkbenige driehoek 145"/>
            <p:cNvSpPr/>
            <p:nvPr/>
          </p:nvSpPr>
          <p:spPr>
            <a:xfrm>
              <a:off x="1384096" y="6574215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47" name="Gelijkbenige driehoek 146"/>
            <p:cNvSpPr/>
            <p:nvPr/>
          </p:nvSpPr>
          <p:spPr>
            <a:xfrm>
              <a:off x="5824011" y="6337569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48" name="Gelijkbenige driehoek 147"/>
            <p:cNvSpPr/>
            <p:nvPr/>
          </p:nvSpPr>
          <p:spPr>
            <a:xfrm>
              <a:off x="6055781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</p:grpSp>
      <p:sp>
        <p:nvSpPr>
          <p:cNvPr id="150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4569925" y="-10634"/>
            <a:ext cx="7638423" cy="6867907"/>
          </a:xfrm>
          <a:custGeom>
            <a:avLst/>
            <a:gdLst>
              <a:gd name="connsiteX0" fmla="*/ 0 w 5283132"/>
              <a:gd name="connsiteY0" fmla="*/ 0 h 5790727"/>
              <a:gd name="connsiteX1" fmla="*/ 2387751 w 5283132"/>
              <a:gd name="connsiteY1" fmla="*/ 0 h 5790727"/>
              <a:gd name="connsiteX2" fmla="*/ 5283132 w 5283132"/>
              <a:gd name="connsiteY2" fmla="*/ 2895381 h 5790727"/>
              <a:gd name="connsiteX3" fmla="*/ 2387751 w 5283132"/>
              <a:gd name="connsiteY3" fmla="*/ 5790727 h 5790727"/>
              <a:gd name="connsiteX4" fmla="*/ 0 w 5283132"/>
              <a:gd name="connsiteY4" fmla="*/ 5790727 h 5790727"/>
              <a:gd name="connsiteX0" fmla="*/ 0 w 6441400"/>
              <a:gd name="connsiteY0" fmla="*/ 0 h 5799706"/>
              <a:gd name="connsiteX1" fmla="*/ 3546019 w 6441400"/>
              <a:gd name="connsiteY1" fmla="*/ 8979 h 5799706"/>
              <a:gd name="connsiteX2" fmla="*/ 6441400 w 6441400"/>
              <a:gd name="connsiteY2" fmla="*/ 2904360 h 5799706"/>
              <a:gd name="connsiteX3" fmla="*/ 3546019 w 6441400"/>
              <a:gd name="connsiteY3" fmla="*/ 5799706 h 5799706"/>
              <a:gd name="connsiteX4" fmla="*/ 1158268 w 6441400"/>
              <a:gd name="connsiteY4" fmla="*/ 5799706 h 5799706"/>
              <a:gd name="connsiteX5" fmla="*/ 0 w 6441400"/>
              <a:gd name="connsiteY5" fmla="*/ 0 h 5799706"/>
              <a:gd name="connsiteX0" fmla="*/ 8979 w 6450379"/>
              <a:gd name="connsiteY0" fmla="*/ 0 h 5799706"/>
              <a:gd name="connsiteX1" fmla="*/ 3554998 w 6450379"/>
              <a:gd name="connsiteY1" fmla="*/ 8979 h 5799706"/>
              <a:gd name="connsiteX2" fmla="*/ 6450379 w 6450379"/>
              <a:gd name="connsiteY2" fmla="*/ 2904360 h 5799706"/>
              <a:gd name="connsiteX3" fmla="*/ 3554998 w 6450379"/>
              <a:gd name="connsiteY3" fmla="*/ 5799706 h 5799706"/>
              <a:gd name="connsiteX4" fmla="*/ 0 w 6450379"/>
              <a:gd name="connsiteY4" fmla="*/ 5799706 h 5799706"/>
              <a:gd name="connsiteX5" fmla="*/ 8979 w 6450379"/>
              <a:gd name="connsiteY5" fmla="*/ 0 h 5799706"/>
              <a:gd name="connsiteX0" fmla="*/ 8979 w 6450379"/>
              <a:gd name="connsiteY0" fmla="*/ 0 h 5799706"/>
              <a:gd name="connsiteX1" fmla="*/ 3554998 w 6450379"/>
              <a:gd name="connsiteY1" fmla="*/ 8979 h 5799706"/>
              <a:gd name="connsiteX2" fmla="*/ 6450379 w 6450379"/>
              <a:gd name="connsiteY2" fmla="*/ 2904360 h 5799706"/>
              <a:gd name="connsiteX3" fmla="*/ 3554998 w 6450379"/>
              <a:gd name="connsiteY3" fmla="*/ 5799706 h 5799706"/>
              <a:gd name="connsiteX4" fmla="*/ 0 w 6450379"/>
              <a:gd name="connsiteY4" fmla="*/ 5799706 h 5799706"/>
              <a:gd name="connsiteX5" fmla="*/ 8979 w 6450379"/>
              <a:gd name="connsiteY5" fmla="*/ 0 h 579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0379" h="5799706">
                <a:moveTo>
                  <a:pt x="8979" y="0"/>
                </a:moveTo>
                <a:lnTo>
                  <a:pt x="3554998" y="8979"/>
                </a:lnTo>
                <a:lnTo>
                  <a:pt x="6450379" y="2904360"/>
                </a:lnTo>
                <a:lnTo>
                  <a:pt x="3554998" y="5799706"/>
                </a:lnTo>
                <a:lnTo>
                  <a:pt x="0" y="5799706"/>
                </a:lnTo>
                <a:cubicBezTo>
                  <a:pt x="0" y="3869464"/>
                  <a:pt x="8979" y="1930242"/>
                  <a:pt x="897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Insert Image</a:t>
            </a:r>
          </a:p>
        </p:txBody>
      </p:sp>
      <p:grpSp>
        <p:nvGrpSpPr>
          <p:cNvPr id="74" name="Groep 73">
            <a:extLst>
              <a:ext uri="{FF2B5EF4-FFF2-40B4-BE49-F238E27FC236}">
                <a16:creationId xmlns:a16="http://schemas.microsoft.com/office/drawing/2014/main" id="{6A2BCEE3-CD0D-4D54-BEDC-2D7AE8A1F192}"/>
              </a:ext>
            </a:extLst>
          </p:cNvPr>
          <p:cNvGrpSpPr/>
          <p:nvPr/>
        </p:nvGrpSpPr>
        <p:grpSpPr>
          <a:xfrm>
            <a:off x="12361092" y="0"/>
            <a:ext cx="2773430" cy="4530930"/>
            <a:chOff x="12192000" y="1066500"/>
            <a:chExt cx="2773430" cy="4530930"/>
          </a:xfrm>
        </p:grpSpPr>
        <p:sp>
          <p:nvSpPr>
            <p:cNvPr id="75" name="Tekstvak 33">
              <a:extLst>
                <a:ext uri="{FF2B5EF4-FFF2-40B4-BE49-F238E27FC236}">
                  <a16:creationId xmlns:a16="http://schemas.microsoft.com/office/drawing/2014/main" id="{3A9A41B2-2C73-4EC3-BCCC-7E4B54C6A818}"/>
                </a:ext>
              </a:extLst>
            </p:cNvPr>
            <p:cNvSpPr txBox="1"/>
            <p:nvPr/>
          </p:nvSpPr>
          <p:spPr>
            <a:xfrm>
              <a:off x="12365810" y="2094086"/>
              <a:ext cx="228530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het icoon om een afbeelding in te voegen.</a:t>
              </a:r>
            </a:p>
          </p:txBody>
        </p:sp>
        <p:sp>
          <p:nvSpPr>
            <p:cNvPr id="76" name="Tekstvak 33">
              <a:extLst>
                <a:ext uri="{FF2B5EF4-FFF2-40B4-BE49-F238E27FC236}">
                  <a16:creationId xmlns:a16="http://schemas.microsoft.com/office/drawing/2014/main" id="{7591AAB0-C29F-4B94-BD12-7975BDC8B0DB}"/>
                </a:ext>
              </a:extLst>
            </p:cNvPr>
            <p:cNvSpPr txBox="1"/>
            <p:nvPr/>
          </p:nvSpPr>
          <p:spPr>
            <a:xfrm>
              <a:off x="12365810" y="4233470"/>
              <a:ext cx="214244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Zoek en selecteer de gewenste afbeelding.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´Invoegen´</a:t>
              </a:r>
            </a:p>
          </p:txBody>
        </p:sp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EF18BC2A-76DE-4C06-A69F-28F73D6AC519}"/>
                </a:ext>
              </a:extLst>
            </p:cNvPr>
            <p:cNvSpPr/>
            <p:nvPr/>
          </p:nvSpPr>
          <p:spPr>
            <a:xfrm>
              <a:off x="12322794" y="1597809"/>
              <a:ext cx="288000" cy="28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nl-NL" sz="1050" noProof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463A9377-D6BD-42B4-9D46-F372AB0AC4DA}"/>
                </a:ext>
              </a:extLst>
            </p:cNvPr>
            <p:cNvSpPr/>
            <p:nvPr/>
          </p:nvSpPr>
          <p:spPr>
            <a:xfrm>
              <a:off x="12322794" y="3759924"/>
              <a:ext cx="288000" cy="288000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2</a:t>
              </a:r>
            </a:p>
          </p:txBody>
        </p:sp>
        <p:pic>
          <p:nvPicPr>
            <p:cNvPr id="79" name="Picture 3">
              <a:extLst>
                <a:ext uri="{FF2B5EF4-FFF2-40B4-BE49-F238E27FC236}">
                  <a16:creationId xmlns:a16="http://schemas.microsoft.com/office/drawing/2014/main" id="{FCF8615F-5B9D-4707-81FA-46D1496373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363259" y="5085783"/>
              <a:ext cx="1107757" cy="297656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pic>
          <p:nvPicPr>
            <p:cNvPr id="80" name="Picture 3">
              <a:extLst>
                <a:ext uri="{FF2B5EF4-FFF2-40B4-BE49-F238E27FC236}">
                  <a16:creationId xmlns:a16="http://schemas.microsoft.com/office/drawing/2014/main" id="{BF31EA0B-44CF-416E-B722-77416D4732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432717" y="5126264"/>
              <a:ext cx="792088" cy="226219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D49784A8-4A55-4245-B2F3-7F5AB15C8CE3}"/>
                </a:ext>
              </a:extLst>
            </p:cNvPr>
            <p:cNvSpPr txBox="1"/>
            <p:nvPr/>
          </p:nvSpPr>
          <p:spPr>
            <a:xfrm>
              <a:off x="12445341" y="5120356"/>
              <a:ext cx="779464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005634">
                      <a:lumMod val="25000"/>
                    </a:srgbClr>
                  </a:solidFill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</a:rPr>
                <a:t>Invoegen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BBCA97BA-D3F2-4F4A-994B-FCD2DBD47068}"/>
                </a:ext>
              </a:extLst>
            </p:cNvPr>
            <p:cNvSpPr/>
            <p:nvPr/>
          </p:nvSpPr>
          <p:spPr>
            <a:xfrm>
              <a:off x="12192000" y="106650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algn="l"/>
              <a:r>
                <a:rPr lang="nl-NL" sz="1400" b="1" noProof="0" dirty="0">
                  <a:solidFill>
                    <a:schemeClr val="bg2"/>
                  </a:solidFill>
                </a:rPr>
                <a:t>AFBEELDING INVOEGEN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6AA31F90-D09E-4BB0-8E11-55188B50A871}"/>
                </a:ext>
              </a:extLst>
            </p:cNvPr>
            <p:cNvCxnSpPr/>
            <p:nvPr/>
          </p:nvCxnSpPr>
          <p:spPr>
            <a:xfrm>
              <a:off x="12335679" y="1451486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Rechte verbindingslijn 151">
              <a:extLst>
                <a:ext uri="{FF2B5EF4-FFF2-40B4-BE49-F238E27FC236}">
                  <a16:creationId xmlns:a16="http://schemas.microsoft.com/office/drawing/2014/main" id="{BFB9E2E2-F725-4191-BF47-D60BA2F5AEAE}"/>
                </a:ext>
              </a:extLst>
            </p:cNvPr>
            <p:cNvCxnSpPr/>
            <p:nvPr/>
          </p:nvCxnSpPr>
          <p:spPr>
            <a:xfrm>
              <a:off x="12335340" y="3657406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37B94980-AC2B-4796-93CC-FC98E76DA4E2}"/>
                </a:ext>
              </a:extLst>
            </p:cNvPr>
            <p:cNvCxnSpPr/>
            <p:nvPr/>
          </p:nvCxnSpPr>
          <p:spPr>
            <a:xfrm>
              <a:off x="12335679" y="5597430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4" name="Afbeelding 153">
              <a:extLst>
                <a:ext uri="{FF2B5EF4-FFF2-40B4-BE49-F238E27FC236}">
                  <a16:creationId xmlns:a16="http://schemas.microsoft.com/office/drawing/2014/main" id="{85A8CA0A-6CA2-40A4-ACE5-E5053B2B6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35340" y="2635003"/>
              <a:ext cx="715756" cy="638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11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sion - Innovate 25/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28990" cy="6857274"/>
          </a:xfrm>
          <a:custGeom>
            <a:avLst/>
            <a:gdLst>
              <a:gd name="connsiteX0" fmla="*/ 0 w 4528990"/>
              <a:gd name="connsiteY0" fmla="*/ 0 h 6857274"/>
              <a:gd name="connsiteX1" fmla="*/ 1100332 w 4528990"/>
              <a:gd name="connsiteY1" fmla="*/ 0 h 6857274"/>
              <a:gd name="connsiteX2" fmla="*/ 4528990 w 4528990"/>
              <a:gd name="connsiteY2" fmla="*/ 3428658 h 6857274"/>
              <a:gd name="connsiteX3" fmla="*/ 1100332 w 4528990"/>
              <a:gd name="connsiteY3" fmla="*/ 6857274 h 6857274"/>
              <a:gd name="connsiteX4" fmla="*/ 0 w 4528990"/>
              <a:gd name="connsiteY4" fmla="*/ 6857274 h 685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990" h="6857274">
                <a:moveTo>
                  <a:pt x="0" y="0"/>
                </a:moveTo>
                <a:lnTo>
                  <a:pt x="1100332" y="0"/>
                </a:lnTo>
                <a:lnTo>
                  <a:pt x="4528990" y="3428658"/>
                </a:lnTo>
                <a:lnTo>
                  <a:pt x="1100332" y="6857274"/>
                </a:lnTo>
                <a:lnTo>
                  <a:pt x="0" y="685727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Insert Image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359BEE-0819-43FB-9C57-CDE22B681983}" type="slidenum">
              <a:rPr lang="nl-NL" smtClean="0"/>
              <a:t>‹nr.›</a:t>
            </a:fld>
            <a:endParaRPr lang="nl-NL"/>
          </a:p>
        </p:txBody>
      </p:sp>
      <p:grpSp>
        <p:nvGrpSpPr>
          <p:cNvPr id="31" name="Groep 30"/>
          <p:cNvGrpSpPr/>
          <p:nvPr/>
        </p:nvGrpSpPr>
        <p:grpSpPr>
          <a:xfrm>
            <a:off x="12361092" y="0"/>
            <a:ext cx="2773430" cy="4530930"/>
            <a:chOff x="12192000" y="1066500"/>
            <a:chExt cx="2773430" cy="4530930"/>
          </a:xfrm>
        </p:grpSpPr>
        <p:sp>
          <p:nvSpPr>
            <p:cNvPr id="32" name="Tekstvak 33"/>
            <p:cNvSpPr txBox="1"/>
            <p:nvPr/>
          </p:nvSpPr>
          <p:spPr>
            <a:xfrm>
              <a:off x="12365810" y="2094086"/>
              <a:ext cx="228530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het icoon om een afbeelding in te voegen.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33" name="Tekstvak 33"/>
            <p:cNvSpPr txBox="1"/>
            <p:nvPr/>
          </p:nvSpPr>
          <p:spPr>
            <a:xfrm>
              <a:off x="12365810" y="4233470"/>
              <a:ext cx="214244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Zoek en selecteer de gewenste afbeelding. 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´Invoegen´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34" name="Ovaal 33"/>
            <p:cNvSpPr/>
            <p:nvPr/>
          </p:nvSpPr>
          <p:spPr>
            <a:xfrm>
              <a:off x="12322794" y="1597809"/>
              <a:ext cx="288000" cy="28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nl-NL" sz="1050" noProof="0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35" name="Ovaal 34"/>
            <p:cNvSpPr/>
            <p:nvPr/>
          </p:nvSpPr>
          <p:spPr>
            <a:xfrm>
              <a:off x="12322794" y="3759924"/>
              <a:ext cx="288000" cy="288000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2</a:t>
              </a:r>
            </a:p>
          </p:txBody>
        </p:sp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363259" y="5085783"/>
              <a:ext cx="1107757" cy="297656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432717" y="5126264"/>
              <a:ext cx="792088" cy="226219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sp>
          <p:nvSpPr>
            <p:cNvPr id="38" name="Tekstvak 37"/>
            <p:cNvSpPr txBox="1"/>
            <p:nvPr/>
          </p:nvSpPr>
          <p:spPr>
            <a:xfrm>
              <a:off x="12445341" y="5120356"/>
              <a:ext cx="779464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5634">
                      <a:lumMod val="25000"/>
                    </a:srgbClr>
                  </a:solidFill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</a:rPr>
                <a:t>Invoegen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5634">
                    <a:lumMod val="25000"/>
                  </a:srgbClr>
                </a:solidFill>
                <a:effectLst>
                  <a:outerShdw blurRad="25400" algn="ctr" rotWithShape="0">
                    <a:prstClr val="white"/>
                  </a:outerShdw>
                </a:effectLst>
                <a:uLnTx/>
                <a:uFillTx/>
              </a:endParaRPr>
            </a:p>
          </p:txBody>
        </p:sp>
        <p:sp>
          <p:nvSpPr>
            <p:cNvPr id="39" name="Rechthoek 38"/>
            <p:cNvSpPr/>
            <p:nvPr/>
          </p:nvSpPr>
          <p:spPr>
            <a:xfrm>
              <a:off x="12192000" y="106650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algn="l"/>
              <a:r>
                <a:rPr lang="nl-NL" sz="1400" b="1" dirty="0">
                  <a:solidFill>
                    <a:schemeClr val="bg2"/>
                  </a:solidFill>
                </a:rPr>
                <a:t>AFBEELDING INVOEGEN</a:t>
              </a:r>
            </a:p>
          </p:txBody>
        </p:sp>
        <p:cxnSp>
          <p:nvCxnSpPr>
            <p:cNvPr id="40" name="Rechte verbindingslijn 39"/>
            <p:cNvCxnSpPr/>
            <p:nvPr/>
          </p:nvCxnSpPr>
          <p:spPr>
            <a:xfrm>
              <a:off x="12335679" y="1451486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/>
            <p:cNvCxnSpPr/>
            <p:nvPr/>
          </p:nvCxnSpPr>
          <p:spPr>
            <a:xfrm>
              <a:off x="12335340" y="3657406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/>
            <p:cNvCxnSpPr/>
            <p:nvPr/>
          </p:nvCxnSpPr>
          <p:spPr>
            <a:xfrm>
              <a:off x="12335679" y="5597430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Afbeelding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35340" y="2635003"/>
              <a:ext cx="715756" cy="638377"/>
            </a:xfrm>
            <a:prstGeom prst="rect">
              <a:avLst/>
            </a:prstGeom>
          </p:spPr>
        </p:pic>
      </p:grpSp>
      <p:grpSp>
        <p:nvGrpSpPr>
          <p:cNvPr id="7" name="Groep 6"/>
          <p:cNvGrpSpPr/>
          <p:nvPr/>
        </p:nvGrpSpPr>
        <p:grpSpPr>
          <a:xfrm>
            <a:off x="1384096" y="4241235"/>
            <a:ext cx="4916720" cy="2546846"/>
            <a:chOff x="1384096" y="4241235"/>
            <a:chExt cx="4916720" cy="2546846"/>
          </a:xfrm>
          <a:gradFill flip="none" rotWithShape="1">
            <a:gsLst>
              <a:gs pos="100000">
                <a:schemeClr val="accent2">
                  <a:alpha val="5000"/>
                </a:schemeClr>
              </a:gs>
              <a:gs pos="35000">
                <a:schemeClr val="accent2"/>
              </a:gs>
              <a:gs pos="10000">
                <a:schemeClr val="accent2"/>
              </a:gs>
            </a:gsLst>
            <a:lin ang="5400000" scaled="0"/>
            <a:tileRect/>
          </a:gradFill>
        </p:grpSpPr>
        <p:sp>
          <p:nvSpPr>
            <p:cNvPr id="6" name="Gelijkbenige driehoek 5"/>
            <p:cNvSpPr/>
            <p:nvPr/>
          </p:nvSpPr>
          <p:spPr>
            <a:xfrm>
              <a:off x="3721672" y="4241235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3" name="Gelijkbenige driehoek 22"/>
            <p:cNvSpPr/>
            <p:nvPr/>
          </p:nvSpPr>
          <p:spPr>
            <a:xfrm>
              <a:off x="3951955" y="44667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4" name="Gelijkbenige driehoek 23"/>
            <p:cNvSpPr/>
            <p:nvPr/>
          </p:nvSpPr>
          <p:spPr>
            <a:xfrm>
              <a:off x="3482515" y="44667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5" name="Gelijkbenige driehoek 24"/>
            <p:cNvSpPr/>
            <p:nvPr/>
          </p:nvSpPr>
          <p:spPr>
            <a:xfrm>
              <a:off x="4185985" y="470308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6" name="Gelijkbenige driehoek 25"/>
            <p:cNvSpPr/>
            <p:nvPr/>
          </p:nvSpPr>
          <p:spPr>
            <a:xfrm>
              <a:off x="3721672" y="470308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7" name="Gelijkbenige driehoek 26"/>
            <p:cNvSpPr/>
            <p:nvPr/>
          </p:nvSpPr>
          <p:spPr>
            <a:xfrm>
              <a:off x="4417285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8" name="Gelijkbenige driehoek 27"/>
            <p:cNvSpPr/>
            <p:nvPr/>
          </p:nvSpPr>
          <p:spPr>
            <a:xfrm>
              <a:off x="4651017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9" name="Gelijkbenige driehoek 28"/>
            <p:cNvSpPr/>
            <p:nvPr/>
          </p:nvSpPr>
          <p:spPr>
            <a:xfrm>
              <a:off x="4185985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4" name="Gelijkbenige driehoek 43"/>
            <p:cNvSpPr/>
            <p:nvPr/>
          </p:nvSpPr>
          <p:spPr>
            <a:xfrm>
              <a:off x="4875473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5" name="Gelijkbenige driehoek 44"/>
            <p:cNvSpPr/>
            <p:nvPr/>
          </p:nvSpPr>
          <p:spPr>
            <a:xfrm>
              <a:off x="4417285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6" name="Gelijkbenige driehoek 45"/>
            <p:cNvSpPr/>
            <p:nvPr/>
          </p:nvSpPr>
          <p:spPr>
            <a:xfrm>
              <a:off x="3721672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7" name="Gelijkbenige driehoek 46"/>
            <p:cNvSpPr/>
            <p:nvPr/>
          </p:nvSpPr>
          <p:spPr>
            <a:xfrm>
              <a:off x="3951955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8" name="Gelijkbenige driehoek 47"/>
            <p:cNvSpPr/>
            <p:nvPr/>
          </p:nvSpPr>
          <p:spPr>
            <a:xfrm>
              <a:off x="3482515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9" name="Gelijkbenige driehoek 48"/>
            <p:cNvSpPr/>
            <p:nvPr/>
          </p:nvSpPr>
          <p:spPr>
            <a:xfrm>
              <a:off x="4185985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0" name="Gelijkbenige driehoek 49"/>
            <p:cNvSpPr/>
            <p:nvPr/>
          </p:nvSpPr>
          <p:spPr>
            <a:xfrm>
              <a:off x="3721672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1" name="Gelijkbenige driehoek 50"/>
            <p:cNvSpPr/>
            <p:nvPr/>
          </p:nvSpPr>
          <p:spPr>
            <a:xfrm>
              <a:off x="2787966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2" name="Gelijkbenige driehoek 51"/>
            <p:cNvSpPr/>
            <p:nvPr/>
          </p:nvSpPr>
          <p:spPr>
            <a:xfrm>
              <a:off x="3020753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3" name="Gelijkbenige driehoek 52"/>
            <p:cNvSpPr/>
            <p:nvPr/>
          </p:nvSpPr>
          <p:spPr>
            <a:xfrm>
              <a:off x="2556022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4" name="Gelijkbenige driehoek 53"/>
            <p:cNvSpPr/>
            <p:nvPr/>
          </p:nvSpPr>
          <p:spPr>
            <a:xfrm>
              <a:off x="3252279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5" name="Gelijkbenige driehoek 54"/>
            <p:cNvSpPr/>
            <p:nvPr/>
          </p:nvSpPr>
          <p:spPr>
            <a:xfrm>
              <a:off x="2787966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0" name="Gelijkbenige driehoek 59"/>
            <p:cNvSpPr/>
            <p:nvPr/>
          </p:nvSpPr>
          <p:spPr>
            <a:xfrm>
              <a:off x="3252279" y="470308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1" name="Gelijkbenige driehoek 60"/>
            <p:cNvSpPr/>
            <p:nvPr/>
          </p:nvSpPr>
          <p:spPr>
            <a:xfrm>
              <a:off x="3482515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2" name="Gelijkbenige driehoek 61"/>
            <p:cNvSpPr/>
            <p:nvPr/>
          </p:nvSpPr>
          <p:spPr>
            <a:xfrm>
              <a:off x="3020753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3" name="Gelijkbenige driehoek 62"/>
            <p:cNvSpPr/>
            <p:nvPr/>
          </p:nvSpPr>
          <p:spPr>
            <a:xfrm>
              <a:off x="3252279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4" name="Gelijkbenige driehoek 63"/>
            <p:cNvSpPr/>
            <p:nvPr/>
          </p:nvSpPr>
          <p:spPr>
            <a:xfrm>
              <a:off x="2316147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5" name="Gelijkbenige driehoek 64"/>
            <p:cNvSpPr/>
            <p:nvPr/>
          </p:nvSpPr>
          <p:spPr>
            <a:xfrm>
              <a:off x="2556022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6" name="Gelijkbenige driehoek 65"/>
            <p:cNvSpPr/>
            <p:nvPr/>
          </p:nvSpPr>
          <p:spPr>
            <a:xfrm>
              <a:off x="2090893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7" name="Gelijkbenige driehoek 66"/>
            <p:cNvSpPr/>
            <p:nvPr/>
          </p:nvSpPr>
          <p:spPr>
            <a:xfrm>
              <a:off x="2315349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8" name="Gelijkbenige driehoek 67"/>
            <p:cNvSpPr/>
            <p:nvPr/>
          </p:nvSpPr>
          <p:spPr>
            <a:xfrm>
              <a:off x="3020753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9" name="Gelijkbenige driehoek 68"/>
            <p:cNvSpPr/>
            <p:nvPr/>
          </p:nvSpPr>
          <p:spPr>
            <a:xfrm>
              <a:off x="3252279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0" name="Gelijkbenige driehoek 69"/>
            <p:cNvSpPr/>
            <p:nvPr/>
          </p:nvSpPr>
          <p:spPr>
            <a:xfrm>
              <a:off x="2787966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2" name="Gelijkbenige driehoek 71"/>
            <p:cNvSpPr/>
            <p:nvPr/>
          </p:nvSpPr>
          <p:spPr>
            <a:xfrm>
              <a:off x="3951955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3" name="Gelijkbenige driehoek 72"/>
            <p:cNvSpPr/>
            <p:nvPr/>
          </p:nvSpPr>
          <p:spPr>
            <a:xfrm>
              <a:off x="4185985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4" name="Gelijkbenige driehoek 73"/>
            <p:cNvSpPr/>
            <p:nvPr/>
          </p:nvSpPr>
          <p:spPr>
            <a:xfrm>
              <a:off x="3721672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6" name="Gelijkbenige driehoek 75"/>
            <p:cNvSpPr/>
            <p:nvPr/>
          </p:nvSpPr>
          <p:spPr>
            <a:xfrm>
              <a:off x="4648663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7" name="Gelijkbenige driehoek 76"/>
            <p:cNvSpPr/>
            <p:nvPr/>
          </p:nvSpPr>
          <p:spPr>
            <a:xfrm>
              <a:off x="4887722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8" name="Gelijkbenige driehoek 77"/>
            <p:cNvSpPr/>
            <p:nvPr/>
          </p:nvSpPr>
          <p:spPr>
            <a:xfrm>
              <a:off x="4417285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9" name="Gelijkbenige driehoek 78"/>
            <p:cNvSpPr/>
            <p:nvPr/>
          </p:nvSpPr>
          <p:spPr>
            <a:xfrm>
              <a:off x="4647865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1" name="Gelijkbenige driehoek 80"/>
            <p:cNvSpPr/>
            <p:nvPr/>
          </p:nvSpPr>
          <p:spPr>
            <a:xfrm>
              <a:off x="5591468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2" name="Gelijkbenige driehoek 81"/>
            <p:cNvSpPr/>
            <p:nvPr/>
          </p:nvSpPr>
          <p:spPr>
            <a:xfrm>
              <a:off x="5127155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4" name="Gelijkbenige driehoek 83"/>
            <p:cNvSpPr/>
            <p:nvPr/>
          </p:nvSpPr>
          <p:spPr>
            <a:xfrm>
              <a:off x="5352409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5" name="Gelijkbenige driehoek 84"/>
            <p:cNvSpPr/>
            <p:nvPr/>
          </p:nvSpPr>
          <p:spPr>
            <a:xfrm>
              <a:off x="5119618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6" name="Gelijkbenige driehoek 85"/>
            <p:cNvSpPr/>
            <p:nvPr/>
          </p:nvSpPr>
          <p:spPr>
            <a:xfrm>
              <a:off x="3951955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7" name="Gelijkbenige driehoek 86"/>
            <p:cNvSpPr/>
            <p:nvPr/>
          </p:nvSpPr>
          <p:spPr>
            <a:xfrm>
              <a:off x="3482515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0" name="Gelijkbenige driehoek 79"/>
            <p:cNvSpPr/>
            <p:nvPr/>
          </p:nvSpPr>
          <p:spPr>
            <a:xfrm>
              <a:off x="2556022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8" name="Gelijkbenige driehoek 87"/>
            <p:cNvSpPr/>
            <p:nvPr/>
          </p:nvSpPr>
          <p:spPr>
            <a:xfrm>
              <a:off x="2090893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9" name="Gelijkbenige driehoek 88"/>
            <p:cNvSpPr/>
            <p:nvPr/>
          </p:nvSpPr>
          <p:spPr>
            <a:xfrm>
              <a:off x="2315349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0" name="Gelijkbenige driehoek 89"/>
            <p:cNvSpPr/>
            <p:nvPr/>
          </p:nvSpPr>
          <p:spPr>
            <a:xfrm>
              <a:off x="3020753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1" name="Gelijkbenige driehoek 90"/>
            <p:cNvSpPr/>
            <p:nvPr/>
          </p:nvSpPr>
          <p:spPr>
            <a:xfrm>
              <a:off x="3252279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2" name="Gelijkbenige driehoek 91"/>
            <p:cNvSpPr/>
            <p:nvPr/>
          </p:nvSpPr>
          <p:spPr>
            <a:xfrm>
              <a:off x="2787966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3" name="Gelijkbenige driehoek 92"/>
            <p:cNvSpPr/>
            <p:nvPr/>
          </p:nvSpPr>
          <p:spPr>
            <a:xfrm>
              <a:off x="3951955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4" name="Gelijkbenige driehoek 93"/>
            <p:cNvSpPr/>
            <p:nvPr/>
          </p:nvSpPr>
          <p:spPr>
            <a:xfrm>
              <a:off x="4185985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5" name="Gelijkbenige driehoek 94"/>
            <p:cNvSpPr/>
            <p:nvPr/>
          </p:nvSpPr>
          <p:spPr>
            <a:xfrm>
              <a:off x="3721672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6" name="Gelijkbenige driehoek 95"/>
            <p:cNvSpPr/>
            <p:nvPr/>
          </p:nvSpPr>
          <p:spPr>
            <a:xfrm>
              <a:off x="4887722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7" name="Gelijkbenige driehoek 96"/>
            <p:cNvSpPr/>
            <p:nvPr/>
          </p:nvSpPr>
          <p:spPr>
            <a:xfrm>
              <a:off x="4417285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8" name="Gelijkbenige driehoek 97"/>
            <p:cNvSpPr/>
            <p:nvPr/>
          </p:nvSpPr>
          <p:spPr>
            <a:xfrm>
              <a:off x="4647865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9" name="Gelijkbenige driehoek 98"/>
            <p:cNvSpPr/>
            <p:nvPr/>
          </p:nvSpPr>
          <p:spPr>
            <a:xfrm>
              <a:off x="5591468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00" name="Gelijkbenige driehoek 99"/>
            <p:cNvSpPr/>
            <p:nvPr/>
          </p:nvSpPr>
          <p:spPr>
            <a:xfrm>
              <a:off x="5127155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01" name="Gelijkbenige driehoek 100"/>
            <p:cNvSpPr/>
            <p:nvPr/>
          </p:nvSpPr>
          <p:spPr>
            <a:xfrm>
              <a:off x="5352409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02" name="Gelijkbenige driehoek 101"/>
            <p:cNvSpPr/>
            <p:nvPr/>
          </p:nvSpPr>
          <p:spPr>
            <a:xfrm>
              <a:off x="3482515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03" name="Gelijkbenige driehoek 102"/>
            <p:cNvSpPr/>
            <p:nvPr/>
          </p:nvSpPr>
          <p:spPr>
            <a:xfrm>
              <a:off x="1845858" y="610009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04" name="Gelijkbenige driehoek 103"/>
            <p:cNvSpPr/>
            <p:nvPr/>
          </p:nvSpPr>
          <p:spPr>
            <a:xfrm>
              <a:off x="1629131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05" name="Gelijkbenige driehoek 104"/>
            <p:cNvSpPr/>
            <p:nvPr/>
          </p:nvSpPr>
          <p:spPr>
            <a:xfrm>
              <a:off x="1845858" y="6574216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06" name="Gelijkbenige driehoek 105"/>
            <p:cNvSpPr/>
            <p:nvPr/>
          </p:nvSpPr>
          <p:spPr>
            <a:xfrm>
              <a:off x="1384096" y="6574215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07" name="Gelijkbenige driehoek 106"/>
            <p:cNvSpPr/>
            <p:nvPr/>
          </p:nvSpPr>
          <p:spPr>
            <a:xfrm>
              <a:off x="5824011" y="6337569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108" name="Gelijkbenige driehoek 107"/>
            <p:cNvSpPr/>
            <p:nvPr/>
          </p:nvSpPr>
          <p:spPr>
            <a:xfrm>
              <a:off x="6055781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</p:grpSp>
      <p:sp>
        <p:nvSpPr>
          <p:cNvPr id="110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454" y="6420328"/>
            <a:ext cx="212284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F2C30E-C46E-4D3A-B19B-8C18D06B42C1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1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775200" y="1066500"/>
            <a:ext cx="7081838" cy="50755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Insert text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 </a:t>
            </a:r>
          </a:p>
          <a:p>
            <a:pPr lvl="4"/>
            <a:r>
              <a:rPr lang="nl-NL" noProof="0"/>
              <a:t>Fifth level (sub header)</a:t>
            </a:r>
          </a:p>
          <a:p>
            <a:pPr lvl="5"/>
            <a:r>
              <a:rPr lang="nl-NL" noProof="0"/>
              <a:t>Sixth level</a:t>
            </a:r>
          </a:p>
          <a:p>
            <a:pPr lvl="6"/>
            <a:r>
              <a:rPr lang="nl-NL" noProof="0"/>
              <a:t>Seventh level</a:t>
            </a:r>
          </a:p>
          <a:p>
            <a:pPr lvl="7"/>
            <a:r>
              <a:rPr lang="nl-NL" noProof="0"/>
              <a:t>Eighth level</a:t>
            </a:r>
          </a:p>
          <a:p>
            <a:pPr lvl="8"/>
            <a:r>
              <a:rPr lang="nl-NL" noProof="0"/>
              <a:t>Ninth level (sub header)</a:t>
            </a:r>
          </a:p>
          <a:p>
            <a:pPr lvl="4"/>
            <a:endParaRPr lang="nl-NL" noProof="0"/>
          </a:p>
        </p:txBody>
      </p:sp>
      <p:sp>
        <p:nvSpPr>
          <p:cNvPr id="113" name="Titel 1"/>
          <p:cNvSpPr>
            <a:spLocks noGrp="1"/>
          </p:cNvSpPr>
          <p:nvPr>
            <p:ph type="title" hasCustomPrompt="1"/>
          </p:nvPr>
        </p:nvSpPr>
        <p:spPr>
          <a:xfrm>
            <a:off x="4775200" y="333375"/>
            <a:ext cx="7081838" cy="581025"/>
          </a:xfrm>
        </p:spPr>
        <p:txBody>
          <a:bodyPr/>
          <a:lstStyle/>
          <a:p>
            <a:r>
              <a:rPr lang="nl-NL" noProof="0"/>
              <a:t>Click to insert a title</a:t>
            </a:r>
          </a:p>
        </p:txBody>
      </p:sp>
    </p:spTree>
    <p:extLst>
      <p:ext uri="{BB962C8B-B14F-4D97-AF65-F5344CB8AC3E}">
        <p14:creationId xmlns:p14="http://schemas.microsoft.com/office/powerpoint/2010/main" val="77402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sion - Innovate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56190" cy="6857274"/>
          </a:xfrm>
          <a:custGeom>
            <a:avLst/>
            <a:gdLst>
              <a:gd name="connsiteX0" fmla="*/ 0 w 5283132"/>
              <a:gd name="connsiteY0" fmla="*/ 0 h 5790727"/>
              <a:gd name="connsiteX1" fmla="*/ 2387751 w 5283132"/>
              <a:gd name="connsiteY1" fmla="*/ 0 h 5790727"/>
              <a:gd name="connsiteX2" fmla="*/ 5283132 w 5283132"/>
              <a:gd name="connsiteY2" fmla="*/ 2895381 h 5790727"/>
              <a:gd name="connsiteX3" fmla="*/ 2387751 w 5283132"/>
              <a:gd name="connsiteY3" fmla="*/ 5790727 h 5790727"/>
              <a:gd name="connsiteX4" fmla="*/ 0 w 5283132"/>
              <a:gd name="connsiteY4" fmla="*/ 5790727 h 579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3132" h="5790727">
                <a:moveTo>
                  <a:pt x="0" y="0"/>
                </a:moveTo>
                <a:lnTo>
                  <a:pt x="2387751" y="0"/>
                </a:lnTo>
                <a:lnTo>
                  <a:pt x="5283132" y="2895381"/>
                </a:lnTo>
                <a:lnTo>
                  <a:pt x="2387751" y="5790727"/>
                </a:lnTo>
                <a:lnTo>
                  <a:pt x="0" y="579072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13500" y="333375"/>
            <a:ext cx="5443538" cy="581025"/>
          </a:xfrm>
        </p:spPr>
        <p:txBody>
          <a:bodyPr/>
          <a:lstStyle/>
          <a:p>
            <a:r>
              <a:rPr lang="nl-NL" noProof="0"/>
              <a:t>Click to insert a title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F2C30E-C46E-4D3A-B19B-8C18D06B42C1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359BEE-0819-43FB-9C57-CDE22B681983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413500" y="1066500"/>
            <a:ext cx="5443538" cy="50755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Insert text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 </a:t>
            </a:r>
          </a:p>
          <a:p>
            <a:pPr lvl="4"/>
            <a:r>
              <a:rPr lang="nl-NL" noProof="0"/>
              <a:t>Fifth level (sub header)</a:t>
            </a:r>
          </a:p>
          <a:p>
            <a:pPr lvl="5"/>
            <a:r>
              <a:rPr lang="nl-NL" noProof="0"/>
              <a:t>Sixth level</a:t>
            </a:r>
          </a:p>
          <a:p>
            <a:pPr lvl="6"/>
            <a:r>
              <a:rPr lang="nl-NL" noProof="0"/>
              <a:t>Seventh level</a:t>
            </a:r>
          </a:p>
          <a:p>
            <a:pPr lvl="7"/>
            <a:r>
              <a:rPr lang="nl-NL" noProof="0"/>
              <a:t>Eighth level</a:t>
            </a:r>
          </a:p>
          <a:p>
            <a:pPr lvl="8"/>
            <a:r>
              <a:rPr lang="nl-NL" noProof="0"/>
              <a:t>Ninth level (sub header)</a:t>
            </a:r>
          </a:p>
          <a:p>
            <a:pPr lvl="4"/>
            <a:endParaRPr lang="nl-NL" noProof="0"/>
          </a:p>
        </p:txBody>
      </p:sp>
      <p:grpSp>
        <p:nvGrpSpPr>
          <p:cNvPr id="9" name="Groep 8"/>
          <p:cNvGrpSpPr/>
          <p:nvPr/>
        </p:nvGrpSpPr>
        <p:grpSpPr>
          <a:xfrm>
            <a:off x="12361092" y="0"/>
            <a:ext cx="2773430" cy="4530930"/>
            <a:chOff x="12192000" y="1066500"/>
            <a:chExt cx="2773430" cy="4530930"/>
          </a:xfrm>
        </p:grpSpPr>
        <p:sp>
          <p:nvSpPr>
            <p:cNvPr id="10" name="Tekstvak 33"/>
            <p:cNvSpPr txBox="1"/>
            <p:nvPr/>
          </p:nvSpPr>
          <p:spPr>
            <a:xfrm>
              <a:off x="12365810" y="2094086"/>
              <a:ext cx="228530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het icoon om een afbeelding in te voegen.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11" name="Tekstvak 33"/>
            <p:cNvSpPr txBox="1"/>
            <p:nvPr/>
          </p:nvSpPr>
          <p:spPr>
            <a:xfrm>
              <a:off x="12365810" y="4233470"/>
              <a:ext cx="214244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Zoek en selecteer de gewenste afbeelding. 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´Invoegen´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12" name="Ovaal 11"/>
            <p:cNvSpPr/>
            <p:nvPr/>
          </p:nvSpPr>
          <p:spPr>
            <a:xfrm>
              <a:off x="12322794" y="1597809"/>
              <a:ext cx="288000" cy="28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nl-NL" sz="1050" noProof="0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13" name="Ovaal 12"/>
            <p:cNvSpPr/>
            <p:nvPr/>
          </p:nvSpPr>
          <p:spPr>
            <a:xfrm>
              <a:off x="12322794" y="3759924"/>
              <a:ext cx="288000" cy="288000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2</a:t>
              </a: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363259" y="5085783"/>
              <a:ext cx="1107757" cy="297656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432717" y="5126264"/>
              <a:ext cx="792088" cy="226219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sp>
          <p:nvSpPr>
            <p:cNvPr id="18" name="Tekstvak 17"/>
            <p:cNvSpPr txBox="1"/>
            <p:nvPr/>
          </p:nvSpPr>
          <p:spPr>
            <a:xfrm>
              <a:off x="12445341" y="5120356"/>
              <a:ext cx="779464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5634">
                      <a:lumMod val="25000"/>
                    </a:srgbClr>
                  </a:solidFill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</a:rPr>
                <a:t>Invoegen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5634">
                    <a:lumMod val="25000"/>
                  </a:srgbClr>
                </a:solidFill>
                <a:effectLst>
                  <a:outerShdw blurRad="25400" algn="ctr" rotWithShape="0">
                    <a:prstClr val="white"/>
                  </a:outerShdw>
                </a:effectLst>
                <a:uLnTx/>
                <a:uFillTx/>
              </a:endParaRPr>
            </a:p>
          </p:txBody>
        </p:sp>
        <p:sp>
          <p:nvSpPr>
            <p:cNvPr id="19" name="Rechthoek 18"/>
            <p:cNvSpPr/>
            <p:nvPr/>
          </p:nvSpPr>
          <p:spPr>
            <a:xfrm>
              <a:off x="12192000" y="106650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algn="l"/>
              <a:r>
                <a:rPr lang="nl-NL" sz="1400" b="1" dirty="0">
                  <a:solidFill>
                    <a:schemeClr val="bg2"/>
                  </a:solidFill>
                </a:rPr>
                <a:t>AFBEELDING INVOEGEN</a:t>
              </a:r>
            </a:p>
          </p:txBody>
        </p:sp>
        <p:cxnSp>
          <p:nvCxnSpPr>
            <p:cNvPr id="20" name="Rechte verbindingslijn 19"/>
            <p:cNvCxnSpPr/>
            <p:nvPr/>
          </p:nvCxnSpPr>
          <p:spPr>
            <a:xfrm>
              <a:off x="12335679" y="1451486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>
            <a:xfrm>
              <a:off x="12335340" y="3657406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/>
          </p:nvCxnSpPr>
          <p:spPr>
            <a:xfrm>
              <a:off x="12335679" y="5597430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35340" y="2635003"/>
              <a:ext cx="715756" cy="638377"/>
            </a:xfrm>
            <a:prstGeom prst="rect">
              <a:avLst/>
            </a:prstGeom>
          </p:spPr>
        </p:pic>
      </p:grpSp>
      <p:grpSp>
        <p:nvGrpSpPr>
          <p:cNvPr id="25" name="Groep 24"/>
          <p:cNvGrpSpPr/>
          <p:nvPr/>
        </p:nvGrpSpPr>
        <p:grpSpPr>
          <a:xfrm>
            <a:off x="3086100" y="4241235"/>
            <a:ext cx="4916720" cy="2546846"/>
            <a:chOff x="1384096" y="4241235"/>
            <a:chExt cx="4916720" cy="2546846"/>
          </a:xfrm>
          <a:gradFill flip="none" rotWithShape="1">
            <a:gsLst>
              <a:gs pos="85000">
                <a:schemeClr val="accent2">
                  <a:alpha val="5000"/>
                </a:schemeClr>
              </a:gs>
              <a:gs pos="35000">
                <a:schemeClr val="accent2"/>
              </a:gs>
              <a:gs pos="10000">
                <a:schemeClr val="accent2"/>
              </a:gs>
            </a:gsLst>
            <a:lin ang="5400000" scaled="0"/>
            <a:tileRect/>
          </a:gradFill>
        </p:grpSpPr>
        <p:sp>
          <p:nvSpPr>
            <p:cNvPr id="26" name="Gelijkbenige driehoek 25"/>
            <p:cNvSpPr/>
            <p:nvPr/>
          </p:nvSpPr>
          <p:spPr>
            <a:xfrm>
              <a:off x="3721672" y="4241235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7" name="Gelijkbenige driehoek 26"/>
            <p:cNvSpPr/>
            <p:nvPr/>
          </p:nvSpPr>
          <p:spPr>
            <a:xfrm>
              <a:off x="3951955" y="44667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8" name="Gelijkbenige driehoek 27"/>
            <p:cNvSpPr/>
            <p:nvPr/>
          </p:nvSpPr>
          <p:spPr>
            <a:xfrm>
              <a:off x="3482515" y="44667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9" name="Gelijkbenige driehoek 28"/>
            <p:cNvSpPr/>
            <p:nvPr/>
          </p:nvSpPr>
          <p:spPr>
            <a:xfrm>
              <a:off x="4185985" y="470308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0" name="Gelijkbenige driehoek 29"/>
            <p:cNvSpPr/>
            <p:nvPr/>
          </p:nvSpPr>
          <p:spPr>
            <a:xfrm>
              <a:off x="3721672" y="470308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1" name="Gelijkbenige driehoek 30"/>
            <p:cNvSpPr/>
            <p:nvPr/>
          </p:nvSpPr>
          <p:spPr>
            <a:xfrm>
              <a:off x="4417285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2" name="Gelijkbenige driehoek 31"/>
            <p:cNvSpPr/>
            <p:nvPr/>
          </p:nvSpPr>
          <p:spPr>
            <a:xfrm>
              <a:off x="4651017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3" name="Gelijkbenige driehoek 32"/>
            <p:cNvSpPr/>
            <p:nvPr/>
          </p:nvSpPr>
          <p:spPr>
            <a:xfrm>
              <a:off x="4185985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4" name="Gelijkbenige driehoek 33"/>
            <p:cNvSpPr/>
            <p:nvPr/>
          </p:nvSpPr>
          <p:spPr>
            <a:xfrm>
              <a:off x="4875473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5" name="Gelijkbenige driehoek 34"/>
            <p:cNvSpPr/>
            <p:nvPr/>
          </p:nvSpPr>
          <p:spPr>
            <a:xfrm>
              <a:off x="4417285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6" name="Gelijkbenige driehoek 35"/>
            <p:cNvSpPr/>
            <p:nvPr/>
          </p:nvSpPr>
          <p:spPr>
            <a:xfrm>
              <a:off x="3721672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7" name="Gelijkbenige driehoek 36"/>
            <p:cNvSpPr/>
            <p:nvPr/>
          </p:nvSpPr>
          <p:spPr>
            <a:xfrm>
              <a:off x="3951955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8" name="Gelijkbenige driehoek 37"/>
            <p:cNvSpPr/>
            <p:nvPr/>
          </p:nvSpPr>
          <p:spPr>
            <a:xfrm>
              <a:off x="3482515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9" name="Gelijkbenige driehoek 38"/>
            <p:cNvSpPr/>
            <p:nvPr/>
          </p:nvSpPr>
          <p:spPr>
            <a:xfrm>
              <a:off x="4185985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0" name="Gelijkbenige driehoek 39"/>
            <p:cNvSpPr/>
            <p:nvPr/>
          </p:nvSpPr>
          <p:spPr>
            <a:xfrm>
              <a:off x="3721672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1" name="Gelijkbenige driehoek 40"/>
            <p:cNvSpPr/>
            <p:nvPr/>
          </p:nvSpPr>
          <p:spPr>
            <a:xfrm>
              <a:off x="2787966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2" name="Gelijkbenige driehoek 41"/>
            <p:cNvSpPr/>
            <p:nvPr/>
          </p:nvSpPr>
          <p:spPr>
            <a:xfrm>
              <a:off x="3020753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3" name="Gelijkbenige driehoek 42"/>
            <p:cNvSpPr/>
            <p:nvPr/>
          </p:nvSpPr>
          <p:spPr>
            <a:xfrm>
              <a:off x="2556022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4" name="Gelijkbenige driehoek 43"/>
            <p:cNvSpPr/>
            <p:nvPr/>
          </p:nvSpPr>
          <p:spPr>
            <a:xfrm>
              <a:off x="3252279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5" name="Gelijkbenige driehoek 44"/>
            <p:cNvSpPr/>
            <p:nvPr/>
          </p:nvSpPr>
          <p:spPr>
            <a:xfrm>
              <a:off x="2787966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6" name="Gelijkbenige driehoek 45"/>
            <p:cNvSpPr/>
            <p:nvPr/>
          </p:nvSpPr>
          <p:spPr>
            <a:xfrm>
              <a:off x="3252279" y="470308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7" name="Gelijkbenige driehoek 46"/>
            <p:cNvSpPr/>
            <p:nvPr/>
          </p:nvSpPr>
          <p:spPr>
            <a:xfrm>
              <a:off x="3482515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8" name="Gelijkbenige driehoek 47"/>
            <p:cNvSpPr/>
            <p:nvPr/>
          </p:nvSpPr>
          <p:spPr>
            <a:xfrm>
              <a:off x="3020753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9" name="Gelijkbenige driehoek 48"/>
            <p:cNvSpPr/>
            <p:nvPr/>
          </p:nvSpPr>
          <p:spPr>
            <a:xfrm>
              <a:off x="3252279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0" name="Gelijkbenige driehoek 49"/>
            <p:cNvSpPr/>
            <p:nvPr/>
          </p:nvSpPr>
          <p:spPr>
            <a:xfrm>
              <a:off x="2316147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1" name="Gelijkbenige driehoek 50"/>
            <p:cNvSpPr/>
            <p:nvPr/>
          </p:nvSpPr>
          <p:spPr>
            <a:xfrm>
              <a:off x="2556022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2" name="Gelijkbenige driehoek 51"/>
            <p:cNvSpPr/>
            <p:nvPr/>
          </p:nvSpPr>
          <p:spPr>
            <a:xfrm>
              <a:off x="2090893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3" name="Gelijkbenige driehoek 52"/>
            <p:cNvSpPr/>
            <p:nvPr/>
          </p:nvSpPr>
          <p:spPr>
            <a:xfrm>
              <a:off x="2315349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4" name="Gelijkbenige driehoek 53"/>
            <p:cNvSpPr/>
            <p:nvPr/>
          </p:nvSpPr>
          <p:spPr>
            <a:xfrm>
              <a:off x="3020753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5" name="Gelijkbenige driehoek 54"/>
            <p:cNvSpPr/>
            <p:nvPr/>
          </p:nvSpPr>
          <p:spPr>
            <a:xfrm>
              <a:off x="3252279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6" name="Gelijkbenige driehoek 55"/>
            <p:cNvSpPr/>
            <p:nvPr/>
          </p:nvSpPr>
          <p:spPr>
            <a:xfrm>
              <a:off x="2787966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7" name="Gelijkbenige driehoek 56"/>
            <p:cNvSpPr/>
            <p:nvPr/>
          </p:nvSpPr>
          <p:spPr>
            <a:xfrm>
              <a:off x="3951955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8" name="Gelijkbenige driehoek 57"/>
            <p:cNvSpPr/>
            <p:nvPr/>
          </p:nvSpPr>
          <p:spPr>
            <a:xfrm>
              <a:off x="4185985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9" name="Gelijkbenige driehoek 58"/>
            <p:cNvSpPr/>
            <p:nvPr/>
          </p:nvSpPr>
          <p:spPr>
            <a:xfrm>
              <a:off x="3721672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0" name="Gelijkbenige driehoek 59"/>
            <p:cNvSpPr/>
            <p:nvPr/>
          </p:nvSpPr>
          <p:spPr>
            <a:xfrm>
              <a:off x="4648663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1" name="Gelijkbenige driehoek 60"/>
            <p:cNvSpPr/>
            <p:nvPr/>
          </p:nvSpPr>
          <p:spPr>
            <a:xfrm>
              <a:off x="4887722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2" name="Gelijkbenige driehoek 61"/>
            <p:cNvSpPr/>
            <p:nvPr/>
          </p:nvSpPr>
          <p:spPr>
            <a:xfrm>
              <a:off x="4417285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3" name="Gelijkbenige driehoek 62"/>
            <p:cNvSpPr/>
            <p:nvPr/>
          </p:nvSpPr>
          <p:spPr>
            <a:xfrm>
              <a:off x="4647865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4" name="Gelijkbenige driehoek 63"/>
            <p:cNvSpPr/>
            <p:nvPr/>
          </p:nvSpPr>
          <p:spPr>
            <a:xfrm>
              <a:off x="5591468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5" name="Gelijkbenige driehoek 64"/>
            <p:cNvSpPr/>
            <p:nvPr/>
          </p:nvSpPr>
          <p:spPr>
            <a:xfrm>
              <a:off x="5127155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6" name="Gelijkbenige driehoek 65"/>
            <p:cNvSpPr/>
            <p:nvPr/>
          </p:nvSpPr>
          <p:spPr>
            <a:xfrm>
              <a:off x="5352409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7" name="Gelijkbenige driehoek 66"/>
            <p:cNvSpPr/>
            <p:nvPr/>
          </p:nvSpPr>
          <p:spPr>
            <a:xfrm>
              <a:off x="5119618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8" name="Gelijkbenige driehoek 67"/>
            <p:cNvSpPr/>
            <p:nvPr/>
          </p:nvSpPr>
          <p:spPr>
            <a:xfrm>
              <a:off x="3951955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9" name="Gelijkbenige driehoek 68"/>
            <p:cNvSpPr/>
            <p:nvPr/>
          </p:nvSpPr>
          <p:spPr>
            <a:xfrm>
              <a:off x="3482515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0" name="Gelijkbenige driehoek 69"/>
            <p:cNvSpPr/>
            <p:nvPr/>
          </p:nvSpPr>
          <p:spPr>
            <a:xfrm>
              <a:off x="2556022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1" name="Gelijkbenige driehoek 70"/>
            <p:cNvSpPr/>
            <p:nvPr/>
          </p:nvSpPr>
          <p:spPr>
            <a:xfrm>
              <a:off x="2090893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2" name="Gelijkbenige driehoek 71"/>
            <p:cNvSpPr/>
            <p:nvPr/>
          </p:nvSpPr>
          <p:spPr>
            <a:xfrm>
              <a:off x="2315349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3" name="Gelijkbenige driehoek 72"/>
            <p:cNvSpPr/>
            <p:nvPr/>
          </p:nvSpPr>
          <p:spPr>
            <a:xfrm>
              <a:off x="3020753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4" name="Gelijkbenige driehoek 73"/>
            <p:cNvSpPr/>
            <p:nvPr/>
          </p:nvSpPr>
          <p:spPr>
            <a:xfrm>
              <a:off x="3252279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5" name="Gelijkbenige driehoek 74"/>
            <p:cNvSpPr/>
            <p:nvPr/>
          </p:nvSpPr>
          <p:spPr>
            <a:xfrm>
              <a:off x="2787966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6" name="Gelijkbenige driehoek 75"/>
            <p:cNvSpPr/>
            <p:nvPr/>
          </p:nvSpPr>
          <p:spPr>
            <a:xfrm>
              <a:off x="3951955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7" name="Gelijkbenige driehoek 76"/>
            <p:cNvSpPr/>
            <p:nvPr/>
          </p:nvSpPr>
          <p:spPr>
            <a:xfrm>
              <a:off x="4185985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8" name="Gelijkbenige driehoek 77"/>
            <p:cNvSpPr/>
            <p:nvPr/>
          </p:nvSpPr>
          <p:spPr>
            <a:xfrm>
              <a:off x="3721672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9" name="Gelijkbenige driehoek 78"/>
            <p:cNvSpPr/>
            <p:nvPr/>
          </p:nvSpPr>
          <p:spPr>
            <a:xfrm>
              <a:off x="4887722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0" name="Gelijkbenige driehoek 79"/>
            <p:cNvSpPr/>
            <p:nvPr/>
          </p:nvSpPr>
          <p:spPr>
            <a:xfrm>
              <a:off x="4417285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1" name="Gelijkbenige driehoek 80"/>
            <p:cNvSpPr/>
            <p:nvPr/>
          </p:nvSpPr>
          <p:spPr>
            <a:xfrm>
              <a:off x="4647865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2" name="Gelijkbenige driehoek 81"/>
            <p:cNvSpPr/>
            <p:nvPr/>
          </p:nvSpPr>
          <p:spPr>
            <a:xfrm>
              <a:off x="5591468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3" name="Gelijkbenige driehoek 82"/>
            <p:cNvSpPr/>
            <p:nvPr/>
          </p:nvSpPr>
          <p:spPr>
            <a:xfrm>
              <a:off x="5127155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4" name="Gelijkbenige driehoek 83"/>
            <p:cNvSpPr/>
            <p:nvPr/>
          </p:nvSpPr>
          <p:spPr>
            <a:xfrm>
              <a:off x="5352409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5" name="Gelijkbenige driehoek 84"/>
            <p:cNvSpPr/>
            <p:nvPr/>
          </p:nvSpPr>
          <p:spPr>
            <a:xfrm>
              <a:off x="3482515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6" name="Gelijkbenige driehoek 85"/>
            <p:cNvSpPr/>
            <p:nvPr/>
          </p:nvSpPr>
          <p:spPr>
            <a:xfrm>
              <a:off x="1845858" y="610009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7" name="Gelijkbenige driehoek 86"/>
            <p:cNvSpPr/>
            <p:nvPr/>
          </p:nvSpPr>
          <p:spPr>
            <a:xfrm>
              <a:off x="1629131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8" name="Gelijkbenige driehoek 87"/>
            <p:cNvSpPr/>
            <p:nvPr/>
          </p:nvSpPr>
          <p:spPr>
            <a:xfrm>
              <a:off x="1845858" y="6574216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9" name="Gelijkbenige driehoek 88"/>
            <p:cNvSpPr/>
            <p:nvPr/>
          </p:nvSpPr>
          <p:spPr>
            <a:xfrm>
              <a:off x="1384096" y="6574215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0" name="Gelijkbenige driehoek 89"/>
            <p:cNvSpPr/>
            <p:nvPr/>
          </p:nvSpPr>
          <p:spPr>
            <a:xfrm>
              <a:off x="5824011" y="6337569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1" name="Gelijkbenige driehoek 90"/>
            <p:cNvSpPr/>
            <p:nvPr/>
          </p:nvSpPr>
          <p:spPr>
            <a:xfrm>
              <a:off x="6055781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790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sion - Innovate 50/50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56190" cy="6857274"/>
          </a:xfrm>
          <a:custGeom>
            <a:avLst/>
            <a:gdLst>
              <a:gd name="connsiteX0" fmla="*/ 0 w 5283132"/>
              <a:gd name="connsiteY0" fmla="*/ 0 h 5790727"/>
              <a:gd name="connsiteX1" fmla="*/ 2387751 w 5283132"/>
              <a:gd name="connsiteY1" fmla="*/ 0 h 5790727"/>
              <a:gd name="connsiteX2" fmla="*/ 5283132 w 5283132"/>
              <a:gd name="connsiteY2" fmla="*/ 2895381 h 5790727"/>
              <a:gd name="connsiteX3" fmla="*/ 2387751 w 5283132"/>
              <a:gd name="connsiteY3" fmla="*/ 5790727 h 5790727"/>
              <a:gd name="connsiteX4" fmla="*/ 0 w 5283132"/>
              <a:gd name="connsiteY4" fmla="*/ 5790727 h 579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3132" h="5790727">
                <a:moveTo>
                  <a:pt x="0" y="0"/>
                </a:moveTo>
                <a:lnTo>
                  <a:pt x="2387751" y="0"/>
                </a:lnTo>
                <a:lnTo>
                  <a:pt x="5283132" y="2895381"/>
                </a:lnTo>
                <a:lnTo>
                  <a:pt x="2387751" y="5790727"/>
                </a:lnTo>
                <a:lnTo>
                  <a:pt x="0" y="579072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99868" y="333375"/>
            <a:ext cx="5457169" cy="1733024"/>
          </a:xfrm>
        </p:spPr>
        <p:txBody>
          <a:bodyPr anchor="b"/>
          <a:lstStyle>
            <a:lvl1pPr>
              <a:lnSpc>
                <a:spcPct val="12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Click to insert a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399868" y="2590906"/>
            <a:ext cx="5457170" cy="36013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Insert text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 </a:t>
            </a:r>
          </a:p>
          <a:p>
            <a:pPr lvl="4"/>
            <a:r>
              <a:rPr lang="nl-NL" noProof="0"/>
              <a:t>Fifth level (sub header)</a:t>
            </a:r>
          </a:p>
          <a:p>
            <a:pPr lvl="5"/>
            <a:r>
              <a:rPr lang="nl-NL" noProof="0"/>
              <a:t>Sixth level</a:t>
            </a:r>
          </a:p>
          <a:p>
            <a:pPr lvl="6"/>
            <a:r>
              <a:rPr lang="nl-NL" noProof="0"/>
              <a:t>Seventh level</a:t>
            </a:r>
          </a:p>
          <a:p>
            <a:pPr lvl="7"/>
            <a:r>
              <a:rPr lang="nl-NL" noProof="0"/>
              <a:t>Eighth level</a:t>
            </a:r>
          </a:p>
          <a:p>
            <a:pPr lvl="8"/>
            <a:r>
              <a:rPr lang="nl-NL" noProof="0"/>
              <a:t>Ninth level (sub header)</a:t>
            </a:r>
          </a:p>
          <a:p>
            <a:pPr lvl="4"/>
            <a:endParaRPr lang="nl-NL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F2C30E-C46E-4D3A-B19B-8C18D06B42C1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359BEE-0819-43FB-9C57-CDE22B681983}" type="slidenum">
              <a:rPr lang="nl-NL" smtClean="0"/>
              <a:t>‹nr.›</a:t>
            </a:fld>
            <a:endParaRPr lang="nl-NL"/>
          </a:p>
        </p:txBody>
      </p:sp>
      <p:grpSp>
        <p:nvGrpSpPr>
          <p:cNvPr id="22" name="Groep 21"/>
          <p:cNvGrpSpPr/>
          <p:nvPr/>
        </p:nvGrpSpPr>
        <p:grpSpPr>
          <a:xfrm>
            <a:off x="12361092" y="0"/>
            <a:ext cx="2773430" cy="4530930"/>
            <a:chOff x="12192000" y="1066500"/>
            <a:chExt cx="2773430" cy="4530930"/>
          </a:xfrm>
        </p:grpSpPr>
        <p:sp>
          <p:nvSpPr>
            <p:cNvPr id="9" name="Tekstvak 33"/>
            <p:cNvSpPr txBox="1"/>
            <p:nvPr/>
          </p:nvSpPr>
          <p:spPr>
            <a:xfrm>
              <a:off x="12365810" y="2094086"/>
              <a:ext cx="228530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het icoon om een afbeelding in te voegen.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10" name="Tekstvak 33"/>
            <p:cNvSpPr txBox="1"/>
            <p:nvPr/>
          </p:nvSpPr>
          <p:spPr>
            <a:xfrm>
              <a:off x="12365810" y="4233470"/>
              <a:ext cx="214244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Zoek en selecteer de gewenste afbeelding. 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´Invoegen´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11" name="Ovaal 10"/>
            <p:cNvSpPr/>
            <p:nvPr/>
          </p:nvSpPr>
          <p:spPr>
            <a:xfrm>
              <a:off x="12322794" y="1597809"/>
              <a:ext cx="288000" cy="28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nl-NL" sz="1050" noProof="0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12" name="Ovaal 11"/>
            <p:cNvSpPr/>
            <p:nvPr/>
          </p:nvSpPr>
          <p:spPr>
            <a:xfrm>
              <a:off x="12322794" y="3759924"/>
              <a:ext cx="288000" cy="288000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2</a:t>
              </a: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363259" y="5085783"/>
              <a:ext cx="1107757" cy="297656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432717" y="5126264"/>
              <a:ext cx="792088" cy="226219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sp>
          <p:nvSpPr>
            <p:cNvPr id="15" name="Tekstvak 14"/>
            <p:cNvSpPr txBox="1"/>
            <p:nvPr/>
          </p:nvSpPr>
          <p:spPr>
            <a:xfrm>
              <a:off x="12445341" y="5120356"/>
              <a:ext cx="779464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5634">
                      <a:lumMod val="25000"/>
                    </a:srgbClr>
                  </a:solidFill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</a:rPr>
                <a:t>Invoegen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5634">
                    <a:lumMod val="25000"/>
                  </a:srgbClr>
                </a:solidFill>
                <a:effectLst>
                  <a:outerShdw blurRad="25400" algn="ctr" rotWithShape="0">
                    <a:prstClr val="white"/>
                  </a:outerShdw>
                </a:effectLst>
                <a:uLnTx/>
                <a:uFillTx/>
              </a:endParaRPr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2192000" y="106650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algn="l"/>
              <a:r>
                <a:rPr lang="nl-NL" sz="1400" b="1" dirty="0">
                  <a:solidFill>
                    <a:schemeClr val="bg2"/>
                  </a:solidFill>
                </a:rPr>
                <a:t>AFBEELDING INVOEGEN</a:t>
              </a:r>
            </a:p>
          </p:txBody>
        </p:sp>
        <p:cxnSp>
          <p:nvCxnSpPr>
            <p:cNvPr id="17" name="Rechte verbindingslijn 16"/>
            <p:cNvCxnSpPr/>
            <p:nvPr/>
          </p:nvCxnSpPr>
          <p:spPr>
            <a:xfrm>
              <a:off x="12335679" y="1451486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12335340" y="3657406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12335679" y="5597430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Afbeelding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35340" y="2635003"/>
              <a:ext cx="715756" cy="638377"/>
            </a:xfrm>
            <a:prstGeom prst="rect">
              <a:avLst/>
            </a:prstGeom>
          </p:spPr>
        </p:pic>
      </p:grpSp>
      <p:cxnSp>
        <p:nvCxnSpPr>
          <p:cNvPr id="23" name="Rechte verbindingslijn 22"/>
          <p:cNvCxnSpPr>
            <a:cxnSpLocks/>
          </p:cNvCxnSpPr>
          <p:nvPr/>
        </p:nvCxnSpPr>
        <p:spPr>
          <a:xfrm>
            <a:off x="6399437" y="2328653"/>
            <a:ext cx="54576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ep 25"/>
          <p:cNvGrpSpPr/>
          <p:nvPr/>
        </p:nvGrpSpPr>
        <p:grpSpPr>
          <a:xfrm>
            <a:off x="3086100" y="4241235"/>
            <a:ext cx="4916720" cy="2546846"/>
            <a:chOff x="1384096" y="4241235"/>
            <a:chExt cx="4916720" cy="2546846"/>
          </a:xfrm>
          <a:gradFill flip="none" rotWithShape="1">
            <a:gsLst>
              <a:gs pos="85000">
                <a:schemeClr val="accent2">
                  <a:alpha val="5000"/>
                </a:schemeClr>
              </a:gs>
              <a:gs pos="35000">
                <a:schemeClr val="accent2"/>
              </a:gs>
              <a:gs pos="10000">
                <a:schemeClr val="accent2"/>
              </a:gs>
            </a:gsLst>
            <a:lin ang="5400000" scaled="0"/>
            <a:tileRect/>
          </a:gradFill>
        </p:grpSpPr>
        <p:sp>
          <p:nvSpPr>
            <p:cNvPr id="27" name="Gelijkbenige driehoek 26"/>
            <p:cNvSpPr/>
            <p:nvPr/>
          </p:nvSpPr>
          <p:spPr>
            <a:xfrm>
              <a:off x="3721672" y="4241235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8" name="Gelijkbenige driehoek 27"/>
            <p:cNvSpPr/>
            <p:nvPr/>
          </p:nvSpPr>
          <p:spPr>
            <a:xfrm>
              <a:off x="3951955" y="44667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29" name="Gelijkbenige driehoek 28"/>
            <p:cNvSpPr/>
            <p:nvPr/>
          </p:nvSpPr>
          <p:spPr>
            <a:xfrm>
              <a:off x="3482515" y="44667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0" name="Gelijkbenige driehoek 29"/>
            <p:cNvSpPr/>
            <p:nvPr/>
          </p:nvSpPr>
          <p:spPr>
            <a:xfrm>
              <a:off x="4185985" y="470308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1" name="Gelijkbenige driehoek 30"/>
            <p:cNvSpPr/>
            <p:nvPr/>
          </p:nvSpPr>
          <p:spPr>
            <a:xfrm>
              <a:off x="3721672" y="470308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2" name="Gelijkbenige driehoek 31"/>
            <p:cNvSpPr/>
            <p:nvPr/>
          </p:nvSpPr>
          <p:spPr>
            <a:xfrm>
              <a:off x="4417285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3" name="Gelijkbenige driehoek 32"/>
            <p:cNvSpPr/>
            <p:nvPr/>
          </p:nvSpPr>
          <p:spPr>
            <a:xfrm>
              <a:off x="4651017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4" name="Gelijkbenige driehoek 33"/>
            <p:cNvSpPr/>
            <p:nvPr/>
          </p:nvSpPr>
          <p:spPr>
            <a:xfrm>
              <a:off x="4185985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5" name="Gelijkbenige driehoek 34"/>
            <p:cNvSpPr/>
            <p:nvPr/>
          </p:nvSpPr>
          <p:spPr>
            <a:xfrm>
              <a:off x="4875473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6" name="Gelijkbenige driehoek 35"/>
            <p:cNvSpPr/>
            <p:nvPr/>
          </p:nvSpPr>
          <p:spPr>
            <a:xfrm>
              <a:off x="4417285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7" name="Gelijkbenige driehoek 36"/>
            <p:cNvSpPr/>
            <p:nvPr/>
          </p:nvSpPr>
          <p:spPr>
            <a:xfrm>
              <a:off x="3721672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8" name="Gelijkbenige driehoek 37"/>
            <p:cNvSpPr/>
            <p:nvPr/>
          </p:nvSpPr>
          <p:spPr>
            <a:xfrm>
              <a:off x="3951955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39" name="Gelijkbenige driehoek 38"/>
            <p:cNvSpPr/>
            <p:nvPr/>
          </p:nvSpPr>
          <p:spPr>
            <a:xfrm>
              <a:off x="3482515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0" name="Gelijkbenige driehoek 39"/>
            <p:cNvSpPr/>
            <p:nvPr/>
          </p:nvSpPr>
          <p:spPr>
            <a:xfrm>
              <a:off x="4185985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1" name="Gelijkbenige driehoek 40"/>
            <p:cNvSpPr/>
            <p:nvPr/>
          </p:nvSpPr>
          <p:spPr>
            <a:xfrm>
              <a:off x="3721672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2" name="Gelijkbenige driehoek 41"/>
            <p:cNvSpPr/>
            <p:nvPr/>
          </p:nvSpPr>
          <p:spPr>
            <a:xfrm>
              <a:off x="2787966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3" name="Gelijkbenige driehoek 42"/>
            <p:cNvSpPr/>
            <p:nvPr/>
          </p:nvSpPr>
          <p:spPr>
            <a:xfrm>
              <a:off x="3020753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4" name="Gelijkbenige driehoek 43"/>
            <p:cNvSpPr/>
            <p:nvPr/>
          </p:nvSpPr>
          <p:spPr>
            <a:xfrm>
              <a:off x="2556022" y="5394453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5" name="Gelijkbenige driehoek 44"/>
            <p:cNvSpPr/>
            <p:nvPr/>
          </p:nvSpPr>
          <p:spPr>
            <a:xfrm>
              <a:off x="3252279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6" name="Gelijkbenige driehoek 45"/>
            <p:cNvSpPr/>
            <p:nvPr/>
          </p:nvSpPr>
          <p:spPr>
            <a:xfrm>
              <a:off x="2787966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7" name="Gelijkbenige driehoek 46"/>
            <p:cNvSpPr/>
            <p:nvPr/>
          </p:nvSpPr>
          <p:spPr>
            <a:xfrm>
              <a:off x="3252279" y="470308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8" name="Gelijkbenige driehoek 47"/>
            <p:cNvSpPr/>
            <p:nvPr/>
          </p:nvSpPr>
          <p:spPr>
            <a:xfrm>
              <a:off x="3482515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49" name="Gelijkbenige driehoek 48"/>
            <p:cNvSpPr/>
            <p:nvPr/>
          </p:nvSpPr>
          <p:spPr>
            <a:xfrm>
              <a:off x="3020753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0" name="Gelijkbenige driehoek 49"/>
            <p:cNvSpPr/>
            <p:nvPr/>
          </p:nvSpPr>
          <p:spPr>
            <a:xfrm>
              <a:off x="3252279" y="516889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1" name="Gelijkbenige driehoek 50"/>
            <p:cNvSpPr/>
            <p:nvPr/>
          </p:nvSpPr>
          <p:spPr>
            <a:xfrm>
              <a:off x="2316147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2" name="Gelijkbenige driehoek 51"/>
            <p:cNvSpPr/>
            <p:nvPr/>
          </p:nvSpPr>
          <p:spPr>
            <a:xfrm>
              <a:off x="2556022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3" name="Gelijkbenige driehoek 52"/>
            <p:cNvSpPr/>
            <p:nvPr/>
          </p:nvSpPr>
          <p:spPr>
            <a:xfrm>
              <a:off x="2090893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4" name="Gelijkbenige driehoek 53"/>
            <p:cNvSpPr/>
            <p:nvPr/>
          </p:nvSpPr>
          <p:spPr>
            <a:xfrm>
              <a:off x="2315349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5" name="Gelijkbenige driehoek 54"/>
            <p:cNvSpPr/>
            <p:nvPr/>
          </p:nvSpPr>
          <p:spPr>
            <a:xfrm>
              <a:off x="3020753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6" name="Gelijkbenige driehoek 55"/>
            <p:cNvSpPr/>
            <p:nvPr/>
          </p:nvSpPr>
          <p:spPr>
            <a:xfrm>
              <a:off x="3252279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7" name="Gelijkbenige driehoek 56"/>
            <p:cNvSpPr/>
            <p:nvPr/>
          </p:nvSpPr>
          <p:spPr>
            <a:xfrm>
              <a:off x="2787966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8" name="Gelijkbenige driehoek 57"/>
            <p:cNvSpPr/>
            <p:nvPr/>
          </p:nvSpPr>
          <p:spPr>
            <a:xfrm>
              <a:off x="3951955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59" name="Gelijkbenige driehoek 58"/>
            <p:cNvSpPr/>
            <p:nvPr/>
          </p:nvSpPr>
          <p:spPr>
            <a:xfrm>
              <a:off x="4185985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0" name="Gelijkbenige driehoek 59"/>
            <p:cNvSpPr/>
            <p:nvPr/>
          </p:nvSpPr>
          <p:spPr>
            <a:xfrm>
              <a:off x="3721672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1" name="Gelijkbenige driehoek 60"/>
            <p:cNvSpPr/>
            <p:nvPr/>
          </p:nvSpPr>
          <p:spPr>
            <a:xfrm>
              <a:off x="4648663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2" name="Gelijkbenige driehoek 61"/>
            <p:cNvSpPr/>
            <p:nvPr/>
          </p:nvSpPr>
          <p:spPr>
            <a:xfrm>
              <a:off x="4887722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3" name="Gelijkbenige driehoek 62"/>
            <p:cNvSpPr/>
            <p:nvPr/>
          </p:nvSpPr>
          <p:spPr>
            <a:xfrm>
              <a:off x="4417285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4" name="Gelijkbenige driehoek 63"/>
            <p:cNvSpPr/>
            <p:nvPr/>
          </p:nvSpPr>
          <p:spPr>
            <a:xfrm>
              <a:off x="4647865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5" name="Gelijkbenige driehoek 64"/>
            <p:cNvSpPr/>
            <p:nvPr/>
          </p:nvSpPr>
          <p:spPr>
            <a:xfrm>
              <a:off x="5591468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6" name="Gelijkbenige driehoek 65"/>
            <p:cNvSpPr/>
            <p:nvPr/>
          </p:nvSpPr>
          <p:spPr>
            <a:xfrm>
              <a:off x="5127155" y="6104741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7" name="Gelijkbenige driehoek 66"/>
            <p:cNvSpPr/>
            <p:nvPr/>
          </p:nvSpPr>
          <p:spPr>
            <a:xfrm>
              <a:off x="5352409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8" name="Gelijkbenige driehoek 67"/>
            <p:cNvSpPr/>
            <p:nvPr/>
          </p:nvSpPr>
          <p:spPr>
            <a:xfrm>
              <a:off x="5119618" y="5636818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69" name="Gelijkbenige driehoek 68"/>
            <p:cNvSpPr/>
            <p:nvPr/>
          </p:nvSpPr>
          <p:spPr>
            <a:xfrm>
              <a:off x="3951955" y="492864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0" name="Gelijkbenige driehoek 69"/>
            <p:cNvSpPr/>
            <p:nvPr/>
          </p:nvSpPr>
          <p:spPr>
            <a:xfrm>
              <a:off x="3482515" y="586845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1" name="Gelijkbenige driehoek 70"/>
            <p:cNvSpPr/>
            <p:nvPr/>
          </p:nvSpPr>
          <p:spPr>
            <a:xfrm>
              <a:off x="2556022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2" name="Gelijkbenige driehoek 71"/>
            <p:cNvSpPr/>
            <p:nvPr/>
          </p:nvSpPr>
          <p:spPr>
            <a:xfrm>
              <a:off x="2090893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3" name="Gelijkbenige driehoek 72"/>
            <p:cNvSpPr/>
            <p:nvPr/>
          </p:nvSpPr>
          <p:spPr>
            <a:xfrm>
              <a:off x="2315349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4" name="Gelijkbenige driehoek 73"/>
            <p:cNvSpPr/>
            <p:nvPr/>
          </p:nvSpPr>
          <p:spPr>
            <a:xfrm>
              <a:off x="3020753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5" name="Gelijkbenige driehoek 74"/>
            <p:cNvSpPr/>
            <p:nvPr/>
          </p:nvSpPr>
          <p:spPr>
            <a:xfrm>
              <a:off x="3252279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6" name="Gelijkbenige driehoek 75"/>
            <p:cNvSpPr/>
            <p:nvPr/>
          </p:nvSpPr>
          <p:spPr>
            <a:xfrm>
              <a:off x="2787966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7" name="Gelijkbenige driehoek 76"/>
            <p:cNvSpPr/>
            <p:nvPr/>
          </p:nvSpPr>
          <p:spPr>
            <a:xfrm>
              <a:off x="3951955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8" name="Gelijkbenige driehoek 77"/>
            <p:cNvSpPr/>
            <p:nvPr/>
          </p:nvSpPr>
          <p:spPr>
            <a:xfrm>
              <a:off x="4185985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79" name="Gelijkbenige driehoek 78"/>
            <p:cNvSpPr/>
            <p:nvPr/>
          </p:nvSpPr>
          <p:spPr>
            <a:xfrm>
              <a:off x="3721672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0" name="Gelijkbenige driehoek 79"/>
            <p:cNvSpPr/>
            <p:nvPr/>
          </p:nvSpPr>
          <p:spPr>
            <a:xfrm>
              <a:off x="4887722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1" name="Gelijkbenige driehoek 80"/>
            <p:cNvSpPr/>
            <p:nvPr/>
          </p:nvSpPr>
          <p:spPr>
            <a:xfrm>
              <a:off x="4417285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2" name="Gelijkbenige driehoek 81"/>
            <p:cNvSpPr/>
            <p:nvPr/>
          </p:nvSpPr>
          <p:spPr>
            <a:xfrm>
              <a:off x="4647865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3" name="Gelijkbenige driehoek 82"/>
            <p:cNvSpPr/>
            <p:nvPr/>
          </p:nvSpPr>
          <p:spPr>
            <a:xfrm>
              <a:off x="5591468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4" name="Gelijkbenige driehoek 83"/>
            <p:cNvSpPr/>
            <p:nvPr/>
          </p:nvSpPr>
          <p:spPr>
            <a:xfrm>
              <a:off x="5127155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5" name="Gelijkbenige driehoek 84"/>
            <p:cNvSpPr/>
            <p:nvPr/>
          </p:nvSpPr>
          <p:spPr>
            <a:xfrm>
              <a:off x="5352409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6" name="Gelijkbenige driehoek 85"/>
            <p:cNvSpPr/>
            <p:nvPr/>
          </p:nvSpPr>
          <p:spPr>
            <a:xfrm>
              <a:off x="3482515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7" name="Gelijkbenige driehoek 86"/>
            <p:cNvSpPr/>
            <p:nvPr/>
          </p:nvSpPr>
          <p:spPr>
            <a:xfrm>
              <a:off x="1845858" y="6100090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8" name="Gelijkbenige driehoek 87"/>
            <p:cNvSpPr/>
            <p:nvPr/>
          </p:nvSpPr>
          <p:spPr>
            <a:xfrm>
              <a:off x="1629131" y="6340557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89" name="Gelijkbenige driehoek 88"/>
            <p:cNvSpPr/>
            <p:nvPr/>
          </p:nvSpPr>
          <p:spPr>
            <a:xfrm>
              <a:off x="1845858" y="6574216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0" name="Gelijkbenige driehoek 89"/>
            <p:cNvSpPr/>
            <p:nvPr/>
          </p:nvSpPr>
          <p:spPr>
            <a:xfrm>
              <a:off x="1384096" y="6574215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1" name="Gelijkbenige driehoek 90"/>
            <p:cNvSpPr/>
            <p:nvPr/>
          </p:nvSpPr>
          <p:spPr>
            <a:xfrm>
              <a:off x="5824011" y="6337569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  <p:sp>
          <p:nvSpPr>
            <p:cNvPr id="92" name="Gelijkbenige driehoek 91"/>
            <p:cNvSpPr/>
            <p:nvPr/>
          </p:nvSpPr>
          <p:spPr>
            <a:xfrm>
              <a:off x="6055781" y="6576844"/>
              <a:ext cx="245035" cy="2112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3384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-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Click to insert a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34963" y="1052513"/>
            <a:ext cx="11522075" cy="5089495"/>
          </a:xfrm>
        </p:spPr>
        <p:txBody>
          <a:bodyPr/>
          <a:lstStyle>
            <a:lvl1pPr>
              <a:defRPr/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chemeClr val="tx1"/>
                </a:solidFill>
              </a:defRPr>
            </a:lvl4pPr>
            <a:lvl5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  <a:lvl6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nl-NL" noProof="0"/>
              <a:t>Insert text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 </a:t>
            </a:r>
          </a:p>
          <a:p>
            <a:pPr lvl="4"/>
            <a:r>
              <a:rPr lang="nl-NL" noProof="0"/>
              <a:t>Fifth level (sub header)</a:t>
            </a:r>
          </a:p>
          <a:p>
            <a:pPr lvl="5"/>
            <a:r>
              <a:rPr lang="nl-NL" noProof="0"/>
              <a:t>Sixth level</a:t>
            </a:r>
          </a:p>
          <a:p>
            <a:pPr lvl="6"/>
            <a:r>
              <a:rPr lang="nl-NL" noProof="0"/>
              <a:t>Seventh level</a:t>
            </a:r>
          </a:p>
          <a:p>
            <a:pPr lvl="7"/>
            <a:r>
              <a:rPr lang="nl-NL" noProof="0"/>
              <a:t>Eighth level</a:t>
            </a:r>
          </a:p>
          <a:p>
            <a:pPr lvl="8"/>
            <a:r>
              <a:rPr lang="nl-NL" noProof="0"/>
              <a:t>Ninth level (sub header)</a:t>
            </a:r>
          </a:p>
          <a:p>
            <a:pPr lvl="3"/>
            <a:endParaRPr lang="nl-NL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30E-C46E-4D3A-B19B-8C18D06B42C1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9BEE-0819-43FB-9C57-CDE22B681983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ep 6"/>
          <p:cNvGrpSpPr/>
          <p:nvPr/>
        </p:nvGrpSpPr>
        <p:grpSpPr>
          <a:xfrm>
            <a:off x="12361092" y="0"/>
            <a:ext cx="3227251" cy="3003977"/>
            <a:chOff x="12361092" y="0"/>
            <a:chExt cx="3227251" cy="3003977"/>
          </a:xfrm>
        </p:grpSpPr>
        <p:sp>
          <p:nvSpPr>
            <p:cNvPr id="8" name="Rechthoek 7"/>
            <p:cNvSpPr/>
            <p:nvPr/>
          </p:nvSpPr>
          <p:spPr>
            <a:xfrm>
              <a:off x="12361092" y="0"/>
              <a:ext cx="2538243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algn="l"/>
              <a:r>
                <a:rPr lang="nl-NL" sz="1400" b="1" dirty="0">
                  <a:solidFill>
                    <a:schemeClr val="bg2"/>
                  </a:solidFill>
                </a:rPr>
                <a:t>TEKST NIVEAUS</a:t>
              </a: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12527779" y="1627795"/>
              <a:ext cx="3060564" cy="1224468"/>
              <a:chOff x="-3092517" y="988213"/>
              <a:chExt cx="3342793" cy="1929062"/>
            </a:xfrm>
          </p:grpSpPr>
          <p:sp>
            <p:nvSpPr>
              <p:cNvPr id="49" name="Textfield placeholder"/>
              <p:cNvSpPr txBox="1">
                <a:spLocks/>
              </p:cNvSpPr>
              <p:nvPr/>
            </p:nvSpPr>
            <p:spPr>
              <a:xfrm>
                <a:off x="-2658624" y="1030189"/>
                <a:ext cx="2702813" cy="293940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1400" b="0">
                    <a:solidFill>
                      <a:schemeClr val="tx1"/>
                    </a:solidFill>
                  </a:rPr>
                  <a:t>Tekst (18 pt.)</a:t>
                </a:r>
                <a:endParaRPr lang="nl-NL" sz="14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al 49"/>
              <p:cNvSpPr/>
              <p:nvPr/>
            </p:nvSpPr>
            <p:spPr>
              <a:xfrm>
                <a:off x="-3092517" y="988213"/>
                <a:ext cx="235918" cy="34029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05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51" name="Ovaal 50"/>
              <p:cNvSpPr/>
              <p:nvPr/>
            </p:nvSpPr>
            <p:spPr>
              <a:xfrm>
                <a:off x="-3092517" y="1517803"/>
                <a:ext cx="235918" cy="34029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05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52" name="Ovaal 51"/>
              <p:cNvSpPr/>
              <p:nvPr/>
            </p:nvSpPr>
            <p:spPr>
              <a:xfrm>
                <a:off x="-3092517" y="2047394"/>
                <a:ext cx="235918" cy="34029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050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53" name="Ovaal 52"/>
              <p:cNvSpPr/>
              <p:nvPr/>
            </p:nvSpPr>
            <p:spPr>
              <a:xfrm>
                <a:off x="-3092517" y="2576982"/>
                <a:ext cx="235918" cy="340293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05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54" name="Textfield placeholder"/>
              <p:cNvSpPr txBox="1">
                <a:spLocks/>
              </p:cNvSpPr>
              <p:nvPr/>
            </p:nvSpPr>
            <p:spPr>
              <a:xfrm>
                <a:off x="-2658624" y="1559780"/>
                <a:ext cx="2702813" cy="293940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lvl="1" indent="-228600"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&gt;"/>
                </a:pPr>
                <a:r>
                  <a:rPr lang="nl-NL" sz="1400" dirty="0"/>
                  <a:t>Opsomming  (18 </a:t>
                </a:r>
                <a:r>
                  <a:rPr lang="nl-NL" sz="1400" dirty="0" err="1"/>
                  <a:t>pt</a:t>
                </a:r>
                <a:r>
                  <a:rPr lang="nl-NL" sz="1400" dirty="0"/>
                  <a:t>.)</a:t>
                </a:r>
              </a:p>
            </p:txBody>
          </p:sp>
          <p:sp>
            <p:nvSpPr>
              <p:cNvPr id="55" name="Textfield placeholder"/>
              <p:cNvSpPr txBox="1">
                <a:spLocks/>
              </p:cNvSpPr>
              <p:nvPr/>
            </p:nvSpPr>
            <p:spPr>
              <a:xfrm>
                <a:off x="-2658624" y="2157967"/>
                <a:ext cx="2908900" cy="148363"/>
              </a:xfrm>
              <a:prstGeom prst="rect">
                <a:avLst/>
              </a:prstGeom>
            </p:spPr>
            <p:txBody>
              <a:bodyPr vert="horz" lIns="0" tIns="0" rIns="25200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68313" lvl="2" indent="-285750" algn="l" defTabSz="914400" rtl="0" eaLnBrk="1" latinLnBrk="0" hangingPunct="1">
                  <a:lnSpc>
                    <a:spcPts val="1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&gt;"/>
                  <a:tabLst>
                    <a:tab pos="4394200" algn="l"/>
                  </a:tabLst>
                </a:pPr>
                <a:r>
                  <a:rPr lang="nl-NL" sz="14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Sub-opsomming (18 </a:t>
                </a:r>
                <a:r>
                  <a:rPr lang="nl-NL" sz="14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pt</a:t>
                </a:r>
                <a:r>
                  <a:rPr lang="nl-NL" sz="14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.)</a:t>
                </a:r>
              </a:p>
            </p:txBody>
          </p:sp>
          <p:sp>
            <p:nvSpPr>
              <p:cNvPr id="56" name="Textfield placeholder"/>
              <p:cNvSpPr txBox="1">
                <a:spLocks/>
              </p:cNvSpPr>
              <p:nvPr/>
            </p:nvSpPr>
            <p:spPr>
              <a:xfrm>
                <a:off x="-2658624" y="2618959"/>
                <a:ext cx="2702813" cy="293940"/>
              </a:xfrm>
              <a:prstGeom prst="rect">
                <a:avLst/>
              </a:prstGeom>
            </p:spPr>
            <p:txBody>
              <a:bodyPr vert="horz" lIns="0" tIns="0" rIns="3600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3" indent="0" algn="l" defTabSz="914400" rtl="0" eaLnBrk="1" latinLnBrk="0" hangingPunct="1">
                  <a:lnSpc>
                    <a:spcPts val="17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nl-NL" sz="1400" b="0" kern="120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Kopje (18 </a:t>
                </a:r>
                <a:r>
                  <a:rPr lang="nl-NL" sz="1400" b="0" kern="1200" dirty="0" err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pt</a:t>
                </a:r>
                <a:r>
                  <a:rPr lang="nl-NL" sz="1400" b="0" kern="120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.)</a:t>
                </a: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2522692" y="387386"/>
              <a:ext cx="2772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2522692" y="1512359"/>
              <a:ext cx="2772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12522692" y="3003977"/>
              <a:ext cx="2772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527780" y="864537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522692" y="458418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ep 14"/>
            <p:cNvGrpSpPr/>
            <p:nvPr/>
          </p:nvGrpSpPr>
          <p:grpSpPr>
            <a:xfrm>
              <a:off x="13236055" y="458417"/>
              <a:ext cx="435437" cy="427699"/>
              <a:chOff x="-1085063" y="758027"/>
              <a:chExt cx="633800" cy="622540"/>
            </a:xfrm>
          </p:grpSpPr>
          <p:sp>
            <p:nvSpPr>
              <p:cNvPr id="36" name="Afgeronde rechthoek 236"/>
              <p:cNvSpPr/>
              <p:nvPr/>
            </p:nvSpPr>
            <p:spPr>
              <a:xfrm>
                <a:off x="-1085063" y="758027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nl-NL" dirty="0"/>
              </a:p>
            </p:txBody>
          </p:sp>
          <p:grpSp>
            <p:nvGrpSpPr>
              <p:cNvPr id="37" name="Groep 36"/>
              <p:cNvGrpSpPr/>
              <p:nvPr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chemeClr val="tx1"/>
              </a:solidFill>
            </p:grpSpPr>
            <p:sp>
              <p:nvSpPr>
                <p:cNvPr id="38" name="Rechthoek 37"/>
                <p:cNvSpPr/>
                <p:nvPr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9" name="Rechthoek 38"/>
                <p:cNvSpPr/>
                <p:nvPr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8" name="Vrije vorm 248"/>
                <p:cNvSpPr/>
                <p:nvPr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grpSp>
          <p:nvGrpSpPr>
            <p:cNvPr id="16" name="Groep 15"/>
            <p:cNvGrpSpPr/>
            <p:nvPr/>
          </p:nvGrpSpPr>
          <p:grpSpPr>
            <a:xfrm>
              <a:off x="13239622" y="1006795"/>
              <a:ext cx="435437" cy="427699"/>
              <a:chOff x="-1845083" y="758027"/>
              <a:chExt cx="633800" cy="622540"/>
            </a:xfrm>
          </p:grpSpPr>
          <p:sp>
            <p:nvSpPr>
              <p:cNvPr id="23" name="Afgeronde rechthoek 223"/>
              <p:cNvSpPr/>
              <p:nvPr/>
            </p:nvSpPr>
            <p:spPr>
              <a:xfrm>
                <a:off x="-1845083" y="758027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grpSp>
            <p:nvGrpSpPr>
              <p:cNvPr id="24" name="Groep 23"/>
              <p:cNvGrpSpPr/>
              <p:nvPr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chemeClr val="tx1"/>
              </a:solidFill>
            </p:grpSpPr>
            <p:sp>
              <p:nvSpPr>
                <p:cNvPr id="25" name="Rechthoek 24"/>
                <p:cNvSpPr/>
                <p:nvPr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6" name="Rechthoek 25"/>
                <p:cNvSpPr/>
                <p:nvPr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7" name="Rechthoek 26"/>
                <p:cNvSpPr/>
                <p:nvPr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8" name="Rechthoek 27"/>
                <p:cNvSpPr/>
                <p:nvPr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9" name="Rechthoek 28"/>
                <p:cNvSpPr/>
                <p:nvPr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0" name="Rechthoek 29"/>
                <p:cNvSpPr/>
                <p:nvPr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1" name="Rechthoek 30"/>
                <p:cNvSpPr/>
                <p:nvPr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2" name="Rechthoek 31"/>
                <p:cNvSpPr/>
                <p:nvPr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3" name="Rechthoek 32"/>
                <p:cNvSpPr/>
                <p:nvPr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4" name="Rechthoek 33"/>
                <p:cNvSpPr/>
                <p:nvPr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5" name="Vrije vorm 235"/>
                <p:cNvSpPr/>
                <p:nvPr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cxnSp>
          <p:nvCxnSpPr>
            <p:cNvPr id="17" name="Rechte verbindingslijn 16"/>
            <p:cNvCxnSpPr>
              <a:stCxn id="19" idx="2"/>
              <a:endCxn id="23" idx="1"/>
            </p:cNvCxnSpPr>
            <p:nvPr/>
          </p:nvCxnSpPr>
          <p:spPr>
            <a:xfrm>
              <a:off x="12691469" y="1083308"/>
              <a:ext cx="548153" cy="1373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>
              <a:stCxn id="20" idx="2"/>
              <a:endCxn id="36" idx="1"/>
            </p:cNvCxnSpPr>
            <p:nvPr/>
          </p:nvCxnSpPr>
          <p:spPr>
            <a:xfrm flipV="1">
              <a:off x="12864659" y="672267"/>
              <a:ext cx="371396" cy="2394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al 18"/>
            <p:cNvSpPr/>
            <p:nvPr/>
          </p:nvSpPr>
          <p:spPr>
            <a:xfrm>
              <a:off x="12691469" y="1052708"/>
              <a:ext cx="61200" cy="6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0" name="Ovaal 19"/>
            <p:cNvSpPr/>
            <p:nvPr/>
          </p:nvSpPr>
          <p:spPr>
            <a:xfrm>
              <a:off x="12864659" y="881464"/>
              <a:ext cx="60407" cy="6040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1" name="Textfield placeholder"/>
            <p:cNvSpPr txBox="1">
              <a:spLocks/>
            </p:cNvSpPr>
            <p:nvPr/>
          </p:nvSpPr>
          <p:spPr>
            <a:xfrm>
              <a:off x="13773631" y="458418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0">
                  <a:solidFill>
                    <a:schemeClr val="tx1"/>
                  </a:solidFill>
                </a:rPr>
                <a:t>Niveau vooruit</a:t>
              </a:r>
              <a:endParaRPr lang="nl-NL" sz="1400" b="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field placeholder"/>
            <p:cNvSpPr txBox="1">
              <a:spLocks/>
            </p:cNvSpPr>
            <p:nvPr/>
          </p:nvSpPr>
          <p:spPr>
            <a:xfrm>
              <a:off x="13773631" y="1006796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0">
                  <a:solidFill>
                    <a:schemeClr val="tx1"/>
                  </a:solidFill>
                </a:rPr>
                <a:t>Niveau terug</a:t>
              </a:r>
              <a:endParaRPr lang="nl-NL" sz="1400" b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Click to insert a title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30E-C46E-4D3A-B19B-8C18D06B42C1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9BEE-0819-43FB-9C57-CDE22B681983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ep 6"/>
          <p:cNvGrpSpPr/>
          <p:nvPr/>
        </p:nvGrpSpPr>
        <p:grpSpPr>
          <a:xfrm>
            <a:off x="12361092" y="0"/>
            <a:ext cx="3227251" cy="3003977"/>
            <a:chOff x="12361092" y="0"/>
            <a:chExt cx="3227251" cy="3003977"/>
          </a:xfrm>
        </p:grpSpPr>
        <p:sp>
          <p:nvSpPr>
            <p:cNvPr id="8" name="Rechthoek 7"/>
            <p:cNvSpPr/>
            <p:nvPr/>
          </p:nvSpPr>
          <p:spPr>
            <a:xfrm>
              <a:off x="12361092" y="0"/>
              <a:ext cx="2538243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algn="l"/>
              <a:r>
                <a:rPr lang="nl-NL" sz="1400" b="1" dirty="0">
                  <a:solidFill>
                    <a:schemeClr val="bg2"/>
                  </a:solidFill>
                </a:rPr>
                <a:t>TEKST NIVEAUS</a:t>
              </a: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12527779" y="1627795"/>
              <a:ext cx="3060564" cy="1224468"/>
              <a:chOff x="-3092517" y="988213"/>
              <a:chExt cx="3342793" cy="1929062"/>
            </a:xfrm>
          </p:grpSpPr>
          <p:sp>
            <p:nvSpPr>
              <p:cNvPr id="49" name="Textfield placeholder"/>
              <p:cNvSpPr txBox="1">
                <a:spLocks/>
              </p:cNvSpPr>
              <p:nvPr/>
            </p:nvSpPr>
            <p:spPr>
              <a:xfrm>
                <a:off x="-2658624" y="1030189"/>
                <a:ext cx="2702813" cy="293940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1400" b="0">
                    <a:solidFill>
                      <a:schemeClr val="tx1"/>
                    </a:solidFill>
                  </a:rPr>
                  <a:t>Tekst (18 pt.)</a:t>
                </a:r>
                <a:endParaRPr lang="nl-NL" sz="14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al 49"/>
              <p:cNvSpPr/>
              <p:nvPr/>
            </p:nvSpPr>
            <p:spPr>
              <a:xfrm>
                <a:off x="-3092517" y="988213"/>
                <a:ext cx="235918" cy="34029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05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51" name="Ovaal 50"/>
              <p:cNvSpPr/>
              <p:nvPr/>
            </p:nvSpPr>
            <p:spPr>
              <a:xfrm>
                <a:off x="-3092517" y="1517803"/>
                <a:ext cx="235918" cy="34029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05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52" name="Ovaal 51"/>
              <p:cNvSpPr/>
              <p:nvPr/>
            </p:nvSpPr>
            <p:spPr>
              <a:xfrm>
                <a:off x="-3092517" y="2047394"/>
                <a:ext cx="235918" cy="34029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050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53" name="Ovaal 52"/>
              <p:cNvSpPr/>
              <p:nvPr/>
            </p:nvSpPr>
            <p:spPr>
              <a:xfrm>
                <a:off x="-3092517" y="2576982"/>
                <a:ext cx="235918" cy="340293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05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54" name="Textfield placeholder"/>
              <p:cNvSpPr txBox="1">
                <a:spLocks/>
              </p:cNvSpPr>
              <p:nvPr/>
            </p:nvSpPr>
            <p:spPr>
              <a:xfrm>
                <a:off x="-2658624" y="1559780"/>
                <a:ext cx="2702813" cy="293940"/>
              </a:xfrm>
              <a:prstGeom prst="rect">
                <a:avLst/>
              </a:prstGeom>
            </p:spPr>
            <p:txBody>
              <a:bodyPr vert="horz" lIns="0" tIns="0" rIns="54000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lvl="1" indent="-228600"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&gt;"/>
                </a:pPr>
                <a:r>
                  <a:rPr lang="nl-NL" sz="1400" dirty="0"/>
                  <a:t>Opsomming  (18 </a:t>
                </a:r>
                <a:r>
                  <a:rPr lang="nl-NL" sz="1400" dirty="0" err="1"/>
                  <a:t>pt</a:t>
                </a:r>
                <a:r>
                  <a:rPr lang="nl-NL" sz="1400" dirty="0"/>
                  <a:t>.)</a:t>
                </a:r>
              </a:p>
            </p:txBody>
          </p:sp>
          <p:sp>
            <p:nvSpPr>
              <p:cNvPr id="55" name="Textfield placeholder"/>
              <p:cNvSpPr txBox="1">
                <a:spLocks/>
              </p:cNvSpPr>
              <p:nvPr/>
            </p:nvSpPr>
            <p:spPr>
              <a:xfrm>
                <a:off x="-2658624" y="2157967"/>
                <a:ext cx="2908900" cy="148363"/>
              </a:xfrm>
              <a:prstGeom prst="rect">
                <a:avLst/>
              </a:prstGeom>
            </p:spPr>
            <p:txBody>
              <a:bodyPr vert="horz" lIns="0" tIns="0" rIns="25200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68313" lvl="2" indent="-285750" algn="l" defTabSz="914400" rtl="0" eaLnBrk="1" latinLnBrk="0" hangingPunct="1">
                  <a:lnSpc>
                    <a:spcPts val="18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&gt;"/>
                  <a:tabLst>
                    <a:tab pos="4394200" algn="l"/>
                  </a:tabLst>
                </a:pPr>
                <a:r>
                  <a:rPr lang="nl-NL" sz="14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Sub-opsomming (18 </a:t>
                </a:r>
                <a:r>
                  <a:rPr lang="nl-NL" sz="1400" kern="12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pt</a:t>
                </a:r>
                <a:r>
                  <a:rPr lang="nl-NL" sz="14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.)</a:t>
                </a:r>
              </a:p>
            </p:txBody>
          </p:sp>
          <p:sp>
            <p:nvSpPr>
              <p:cNvPr id="56" name="Textfield placeholder"/>
              <p:cNvSpPr txBox="1">
                <a:spLocks/>
              </p:cNvSpPr>
              <p:nvPr/>
            </p:nvSpPr>
            <p:spPr>
              <a:xfrm>
                <a:off x="-2658624" y="2618959"/>
                <a:ext cx="2702813" cy="293940"/>
              </a:xfrm>
              <a:prstGeom prst="rect">
                <a:avLst/>
              </a:prstGeom>
            </p:spPr>
            <p:txBody>
              <a:bodyPr vert="horz" lIns="0" tIns="0" rIns="36000" bIns="0" rtlCol="0" anchor="ctr">
                <a:noAutofit/>
              </a:bodyPr>
              <a:lstStyle>
                <a:lvl1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SzPct val="80000"/>
                  <a:buFont typeface="Wingdings" pitchFamily="2" charset="2"/>
                  <a:buNone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2"/>
                  </a:buBlip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96875" indent="-160338" algn="l" defTabSz="1087016" rtl="0" eaLnBrk="1" latinLnBrk="0" hangingPunct="1">
                  <a:lnSpc>
                    <a:spcPts val="16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chemeClr val="tx2"/>
                  </a:buClr>
                  <a:buFont typeface="Trebuchet MS" pitchFamily="34" charset="0"/>
                  <a:buChar char="−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1087016" rtl="0" eaLnBrk="1" latinLnBrk="0" hangingPunct="1">
                  <a:lnSpc>
                    <a:spcPts val="1800"/>
                  </a:lnSpc>
                  <a:spcBef>
                    <a:spcPts val="4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1087016" rtl="0" eaLnBrk="1" latinLnBrk="0" hangingPunct="1">
                  <a:lnSpc>
                    <a:spcPts val="3800"/>
                  </a:lnSpc>
                  <a:spcBef>
                    <a:spcPts val="1200"/>
                  </a:spcBef>
                  <a:spcAft>
                    <a:spcPts val="400"/>
                  </a:spcAft>
                  <a:buFont typeface="Wingdings" pitchFamily="2" charset="2"/>
                  <a:buNone/>
                  <a:defRPr sz="16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1087016" rtl="0" eaLnBrk="1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 sz="2000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532800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6308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19815" indent="-271753" algn="l" defTabSz="108701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3" indent="0" algn="l" defTabSz="914400" rtl="0" eaLnBrk="1" latinLnBrk="0" hangingPunct="1">
                  <a:lnSpc>
                    <a:spcPts val="17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nl-NL" sz="1400" b="0" kern="120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Kopje (18 </a:t>
                </a:r>
                <a:r>
                  <a:rPr lang="nl-NL" sz="1400" b="0" kern="1200" dirty="0" err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pt</a:t>
                </a:r>
                <a:r>
                  <a:rPr lang="nl-NL" sz="1400" b="0" kern="120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.)</a:t>
                </a:r>
              </a:p>
            </p:txBody>
          </p:sp>
        </p:grpSp>
        <p:cxnSp>
          <p:nvCxnSpPr>
            <p:cNvPr id="10" name="Rechte verbindingslijn 9"/>
            <p:cNvCxnSpPr/>
            <p:nvPr/>
          </p:nvCxnSpPr>
          <p:spPr>
            <a:xfrm>
              <a:off x="12522692" y="387386"/>
              <a:ext cx="2772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2522692" y="1512359"/>
              <a:ext cx="2772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12522692" y="3003977"/>
              <a:ext cx="2772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527780" y="864537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522692" y="458418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ep 14"/>
            <p:cNvGrpSpPr/>
            <p:nvPr/>
          </p:nvGrpSpPr>
          <p:grpSpPr>
            <a:xfrm>
              <a:off x="13236055" y="458417"/>
              <a:ext cx="435437" cy="427699"/>
              <a:chOff x="-1085063" y="758027"/>
              <a:chExt cx="633800" cy="622540"/>
            </a:xfrm>
          </p:grpSpPr>
          <p:sp>
            <p:nvSpPr>
              <p:cNvPr id="36" name="Afgeronde rechthoek 236"/>
              <p:cNvSpPr/>
              <p:nvPr/>
            </p:nvSpPr>
            <p:spPr>
              <a:xfrm>
                <a:off x="-1085063" y="758027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nl-NL" dirty="0"/>
              </a:p>
            </p:txBody>
          </p:sp>
          <p:grpSp>
            <p:nvGrpSpPr>
              <p:cNvPr id="37" name="Groep 36"/>
              <p:cNvGrpSpPr/>
              <p:nvPr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chemeClr val="tx1"/>
              </a:solidFill>
            </p:grpSpPr>
            <p:sp>
              <p:nvSpPr>
                <p:cNvPr id="38" name="Rechthoek 37"/>
                <p:cNvSpPr/>
                <p:nvPr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9" name="Rechthoek 38"/>
                <p:cNvSpPr/>
                <p:nvPr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0" name="Rechthoek 39"/>
                <p:cNvSpPr/>
                <p:nvPr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1" name="Rechthoek 40"/>
                <p:cNvSpPr/>
                <p:nvPr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2" name="Rechthoek 41"/>
                <p:cNvSpPr/>
                <p:nvPr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3" name="Rechthoek 42"/>
                <p:cNvSpPr/>
                <p:nvPr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4" name="Rechthoek 43"/>
                <p:cNvSpPr/>
                <p:nvPr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5" name="Rechthoek 44"/>
                <p:cNvSpPr/>
                <p:nvPr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6" name="Rechthoek 45"/>
                <p:cNvSpPr/>
                <p:nvPr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7" name="Rechthoek 46"/>
                <p:cNvSpPr/>
                <p:nvPr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48" name="Vrije vorm 248"/>
                <p:cNvSpPr/>
                <p:nvPr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grpSp>
          <p:nvGrpSpPr>
            <p:cNvPr id="16" name="Groep 15"/>
            <p:cNvGrpSpPr/>
            <p:nvPr/>
          </p:nvGrpSpPr>
          <p:grpSpPr>
            <a:xfrm>
              <a:off x="13239622" y="1006795"/>
              <a:ext cx="435437" cy="427699"/>
              <a:chOff x="-1845083" y="758027"/>
              <a:chExt cx="633800" cy="622540"/>
            </a:xfrm>
          </p:grpSpPr>
          <p:sp>
            <p:nvSpPr>
              <p:cNvPr id="23" name="Afgeronde rechthoek 223"/>
              <p:cNvSpPr/>
              <p:nvPr/>
            </p:nvSpPr>
            <p:spPr>
              <a:xfrm>
                <a:off x="-1845083" y="758027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grpSp>
            <p:nvGrpSpPr>
              <p:cNvPr id="24" name="Groep 23"/>
              <p:cNvGrpSpPr/>
              <p:nvPr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chemeClr val="tx1"/>
              </a:solidFill>
            </p:grpSpPr>
            <p:sp>
              <p:nvSpPr>
                <p:cNvPr id="25" name="Rechthoek 24"/>
                <p:cNvSpPr/>
                <p:nvPr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6" name="Rechthoek 25"/>
                <p:cNvSpPr/>
                <p:nvPr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7" name="Rechthoek 26"/>
                <p:cNvSpPr/>
                <p:nvPr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8" name="Rechthoek 27"/>
                <p:cNvSpPr/>
                <p:nvPr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9" name="Rechthoek 28"/>
                <p:cNvSpPr/>
                <p:nvPr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0" name="Rechthoek 29"/>
                <p:cNvSpPr/>
                <p:nvPr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1" name="Rechthoek 30"/>
                <p:cNvSpPr/>
                <p:nvPr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2" name="Rechthoek 31"/>
                <p:cNvSpPr/>
                <p:nvPr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3" name="Rechthoek 32"/>
                <p:cNvSpPr/>
                <p:nvPr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4" name="Rechthoek 33"/>
                <p:cNvSpPr/>
                <p:nvPr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35" name="Vrije vorm 235"/>
                <p:cNvSpPr/>
                <p:nvPr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cxnSp>
          <p:nvCxnSpPr>
            <p:cNvPr id="17" name="Rechte verbindingslijn 16"/>
            <p:cNvCxnSpPr>
              <a:stCxn id="19" idx="2"/>
              <a:endCxn id="23" idx="1"/>
            </p:cNvCxnSpPr>
            <p:nvPr/>
          </p:nvCxnSpPr>
          <p:spPr>
            <a:xfrm>
              <a:off x="12691469" y="1083308"/>
              <a:ext cx="548153" cy="13733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>
              <a:stCxn id="20" idx="2"/>
              <a:endCxn id="36" idx="1"/>
            </p:cNvCxnSpPr>
            <p:nvPr/>
          </p:nvCxnSpPr>
          <p:spPr>
            <a:xfrm flipV="1">
              <a:off x="12864659" y="672267"/>
              <a:ext cx="371396" cy="23940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al 18"/>
            <p:cNvSpPr/>
            <p:nvPr/>
          </p:nvSpPr>
          <p:spPr>
            <a:xfrm>
              <a:off x="12691469" y="1052708"/>
              <a:ext cx="61200" cy="61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0" name="Ovaal 19"/>
            <p:cNvSpPr/>
            <p:nvPr/>
          </p:nvSpPr>
          <p:spPr>
            <a:xfrm>
              <a:off x="12864659" y="881464"/>
              <a:ext cx="60407" cy="6040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1" name="Textfield placeholder"/>
            <p:cNvSpPr txBox="1">
              <a:spLocks/>
            </p:cNvSpPr>
            <p:nvPr/>
          </p:nvSpPr>
          <p:spPr>
            <a:xfrm>
              <a:off x="13773631" y="458418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0">
                  <a:solidFill>
                    <a:schemeClr val="tx1"/>
                  </a:solidFill>
                </a:rPr>
                <a:t>Niveau vooruit</a:t>
              </a:r>
              <a:endParaRPr lang="nl-NL" sz="1400" b="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field placeholder"/>
            <p:cNvSpPr txBox="1">
              <a:spLocks/>
            </p:cNvSpPr>
            <p:nvPr/>
          </p:nvSpPr>
          <p:spPr>
            <a:xfrm>
              <a:off x="13773631" y="1006796"/>
              <a:ext cx="981061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0">
                  <a:solidFill>
                    <a:schemeClr val="tx1"/>
                  </a:solidFill>
                </a:rPr>
                <a:t>Niveau terug</a:t>
              </a:r>
              <a:endParaRPr lang="nl-NL" sz="14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8" name="Tijdelijke aanduiding voor tekst 57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052708"/>
            <a:ext cx="11522075" cy="511314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Insert text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 </a:t>
            </a:r>
          </a:p>
          <a:p>
            <a:pPr lvl="4"/>
            <a:r>
              <a:rPr lang="nl-NL" noProof="0"/>
              <a:t>Fifth level (sub header)</a:t>
            </a:r>
          </a:p>
          <a:p>
            <a:pPr lvl="5"/>
            <a:r>
              <a:rPr lang="nl-NL" noProof="0"/>
              <a:t>Sixth level</a:t>
            </a:r>
          </a:p>
          <a:p>
            <a:pPr lvl="6"/>
            <a:r>
              <a:rPr lang="nl-NL" noProof="0"/>
              <a:t>Seventh level</a:t>
            </a:r>
          </a:p>
          <a:p>
            <a:pPr lvl="7"/>
            <a:r>
              <a:rPr lang="nl-NL" noProof="0"/>
              <a:t>Eighth level</a:t>
            </a:r>
          </a:p>
          <a:p>
            <a:pPr lvl="8"/>
            <a:r>
              <a:rPr lang="nl-NL" noProof="0"/>
              <a:t>Ninth level (sub header)</a:t>
            </a:r>
          </a:p>
        </p:txBody>
      </p:sp>
    </p:spTree>
    <p:extLst>
      <p:ext uri="{BB962C8B-B14F-4D97-AF65-F5344CB8AC3E}">
        <p14:creationId xmlns:p14="http://schemas.microsoft.com/office/powerpoint/2010/main" val="185573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-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insert</a:t>
            </a:r>
            <a:r>
              <a:rPr lang="nl-NL" noProof="0" dirty="0"/>
              <a:t> a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30E-C46E-4D3A-B19B-8C18D06B42C1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9BEE-0819-43FB-9C57-CDE22B681983}" type="slidenum">
              <a:rPr lang="nl-NL" smtClean="0"/>
              <a:t>‹nr.›</a:t>
            </a:fld>
            <a:endParaRPr lang="nl-NL"/>
          </a:p>
        </p:txBody>
      </p:sp>
      <p:sp>
        <p:nvSpPr>
          <p:cNvPr id="57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24550"/>
            <a:ext cx="3657600" cy="2177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Image</a:t>
            </a:r>
          </a:p>
        </p:txBody>
      </p:sp>
      <p:sp>
        <p:nvSpPr>
          <p:cNvPr id="58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73480"/>
            <a:ext cx="2261286" cy="2177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Image</a:t>
            </a:r>
          </a:p>
        </p:txBody>
      </p:sp>
      <p:sp>
        <p:nvSpPr>
          <p:cNvPr id="59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2335425" y="3473480"/>
            <a:ext cx="4077731" cy="2177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Image</a:t>
            </a:r>
          </a:p>
        </p:txBody>
      </p:sp>
      <p:sp>
        <p:nvSpPr>
          <p:cNvPr id="60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3744098" y="1224550"/>
            <a:ext cx="2669058" cy="2177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Image</a:t>
            </a:r>
          </a:p>
        </p:txBody>
      </p:sp>
      <p:sp>
        <p:nvSpPr>
          <p:cNvPr id="61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6487298" y="1224550"/>
            <a:ext cx="2669058" cy="442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Image</a:t>
            </a:r>
          </a:p>
        </p:txBody>
      </p:sp>
      <p:sp>
        <p:nvSpPr>
          <p:cNvPr id="62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9230498" y="1224550"/>
            <a:ext cx="2961502" cy="2177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Image</a:t>
            </a:r>
          </a:p>
        </p:txBody>
      </p:sp>
      <p:sp>
        <p:nvSpPr>
          <p:cNvPr id="63" name="Picture Placeholder 14"/>
          <p:cNvSpPr>
            <a:spLocks noGrp="1"/>
          </p:cNvSpPr>
          <p:nvPr>
            <p:ph type="pic" sz="quarter" idx="19" hasCustomPrompt="1"/>
          </p:nvPr>
        </p:nvSpPr>
        <p:spPr>
          <a:xfrm>
            <a:off x="9230498" y="3473480"/>
            <a:ext cx="2961502" cy="2177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Image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84E77E7E-E1B6-46E4-BE76-918475A2EB3D}"/>
              </a:ext>
            </a:extLst>
          </p:cNvPr>
          <p:cNvGrpSpPr/>
          <p:nvPr/>
        </p:nvGrpSpPr>
        <p:grpSpPr>
          <a:xfrm>
            <a:off x="12361092" y="0"/>
            <a:ext cx="2773430" cy="4530930"/>
            <a:chOff x="12192000" y="1066500"/>
            <a:chExt cx="2773430" cy="4530930"/>
          </a:xfrm>
        </p:grpSpPr>
        <p:sp>
          <p:nvSpPr>
            <p:cNvPr id="14" name="Tekstvak 33">
              <a:extLst>
                <a:ext uri="{FF2B5EF4-FFF2-40B4-BE49-F238E27FC236}">
                  <a16:creationId xmlns:a16="http://schemas.microsoft.com/office/drawing/2014/main" id="{88F5AFC0-B525-40CA-A563-AA620E4B49FD}"/>
                </a:ext>
              </a:extLst>
            </p:cNvPr>
            <p:cNvSpPr txBox="1"/>
            <p:nvPr/>
          </p:nvSpPr>
          <p:spPr>
            <a:xfrm>
              <a:off x="12365810" y="2094086"/>
              <a:ext cx="228530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het icoon om een afbeelding in te voegen.</a:t>
              </a:r>
            </a:p>
          </p:txBody>
        </p:sp>
        <p:sp>
          <p:nvSpPr>
            <p:cNvPr id="15" name="Tekstvak 33">
              <a:extLst>
                <a:ext uri="{FF2B5EF4-FFF2-40B4-BE49-F238E27FC236}">
                  <a16:creationId xmlns:a16="http://schemas.microsoft.com/office/drawing/2014/main" id="{9D84B762-3323-41AB-9731-19D2595B0FCA}"/>
                </a:ext>
              </a:extLst>
            </p:cNvPr>
            <p:cNvSpPr txBox="1"/>
            <p:nvPr/>
          </p:nvSpPr>
          <p:spPr>
            <a:xfrm>
              <a:off x="12365810" y="4233470"/>
              <a:ext cx="214244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Zoek en selecteer de gewenste afbeelding.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´Invoegen´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2BB9607-C524-4157-B8BF-2337EDF6180F}"/>
                </a:ext>
              </a:extLst>
            </p:cNvPr>
            <p:cNvSpPr/>
            <p:nvPr/>
          </p:nvSpPr>
          <p:spPr>
            <a:xfrm>
              <a:off x="12322794" y="1597809"/>
              <a:ext cx="288000" cy="28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nl-NL" sz="1050" noProof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07DA4390-082D-4E84-90E7-5C43C23217FD}"/>
                </a:ext>
              </a:extLst>
            </p:cNvPr>
            <p:cNvSpPr/>
            <p:nvPr/>
          </p:nvSpPr>
          <p:spPr>
            <a:xfrm>
              <a:off x="12322794" y="3759924"/>
              <a:ext cx="288000" cy="288000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2</a:t>
              </a:r>
            </a:p>
          </p:txBody>
        </p:sp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91ADBE24-B7ED-4DE3-9EE6-29A52DA292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363259" y="5085783"/>
              <a:ext cx="1107757" cy="297656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A19B480A-FDFB-40F7-B990-D2707DBD8D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432717" y="5126264"/>
              <a:ext cx="792088" cy="226219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82343842-D836-4B8A-81E1-134D7AE3B048}"/>
                </a:ext>
              </a:extLst>
            </p:cNvPr>
            <p:cNvSpPr txBox="1"/>
            <p:nvPr/>
          </p:nvSpPr>
          <p:spPr>
            <a:xfrm>
              <a:off x="12445341" y="5120356"/>
              <a:ext cx="779464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005634">
                      <a:lumMod val="25000"/>
                    </a:srgbClr>
                  </a:solidFill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</a:rPr>
                <a:t>Invoegen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9AE329A-74C5-408D-B82D-B2694DFF2337}"/>
                </a:ext>
              </a:extLst>
            </p:cNvPr>
            <p:cNvSpPr/>
            <p:nvPr/>
          </p:nvSpPr>
          <p:spPr>
            <a:xfrm>
              <a:off x="12192000" y="106650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algn="l"/>
              <a:r>
                <a:rPr lang="nl-NL" sz="1400" b="1" noProof="0" dirty="0">
                  <a:solidFill>
                    <a:schemeClr val="bg2"/>
                  </a:solidFill>
                </a:rPr>
                <a:t>AFBEELDING INVOEGEN</a:t>
              </a:r>
            </a:p>
          </p:txBody>
        </p: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C46A39EB-292E-46DB-80D0-EF0266AD9094}"/>
                </a:ext>
              </a:extLst>
            </p:cNvPr>
            <p:cNvCxnSpPr/>
            <p:nvPr/>
          </p:nvCxnSpPr>
          <p:spPr>
            <a:xfrm>
              <a:off x="12335679" y="1451486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DA65A405-E499-42CD-843B-E8AF42671EBA}"/>
                </a:ext>
              </a:extLst>
            </p:cNvPr>
            <p:cNvCxnSpPr/>
            <p:nvPr/>
          </p:nvCxnSpPr>
          <p:spPr>
            <a:xfrm>
              <a:off x="12335340" y="3657406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A4B79B61-DD56-497C-933C-B49220FDF234}"/>
                </a:ext>
              </a:extLst>
            </p:cNvPr>
            <p:cNvCxnSpPr/>
            <p:nvPr/>
          </p:nvCxnSpPr>
          <p:spPr>
            <a:xfrm>
              <a:off x="12335679" y="5597430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BDF528AA-863C-4771-BD83-49939CD23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35340" y="2635003"/>
              <a:ext cx="715756" cy="638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198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-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962" y="333375"/>
            <a:ext cx="11522076" cy="581025"/>
          </a:xfrm>
        </p:spPr>
        <p:txBody>
          <a:bodyPr/>
          <a:lstStyle/>
          <a:p>
            <a:r>
              <a:rPr lang="nl-NL" noProof="0"/>
              <a:t>Click to insert a title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30E-C46E-4D3A-B19B-8C18D06B42C1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9BEE-0819-43FB-9C57-CDE22B681983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ijdelijke aanduiding voor grafiek 19"/>
          <p:cNvSpPr>
            <a:spLocks noGrp="1"/>
          </p:cNvSpPr>
          <p:nvPr>
            <p:ph type="chart" sz="quarter" idx="13" hasCustomPrompt="1"/>
          </p:nvPr>
        </p:nvSpPr>
        <p:spPr>
          <a:xfrm>
            <a:off x="334962" y="1066800"/>
            <a:ext cx="11522076" cy="50752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Insert Graph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A7E3796-F266-479F-9789-702A4B62F85E}"/>
              </a:ext>
            </a:extLst>
          </p:cNvPr>
          <p:cNvGrpSpPr/>
          <p:nvPr/>
        </p:nvGrpSpPr>
        <p:grpSpPr>
          <a:xfrm>
            <a:off x="12361092" y="0"/>
            <a:ext cx="2773430" cy="3435776"/>
            <a:chOff x="12192000" y="1066500"/>
            <a:chExt cx="2773430" cy="3435776"/>
          </a:xfrm>
        </p:grpSpPr>
        <p:sp>
          <p:nvSpPr>
            <p:cNvPr id="8" name="Tekstvak 33">
              <a:extLst>
                <a:ext uri="{FF2B5EF4-FFF2-40B4-BE49-F238E27FC236}">
                  <a16:creationId xmlns:a16="http://schemas.microsoft.com/office/drawing/2014/main" id="{FE3F371A-E4C4-4258-89D3-0A3E15D18C1C}"/>
                </a:ext>
              </a:extLst>
            </p:cNvPr>
            <p:cNvSpPr txBox="1"/>
            <p:nvPr/>
          </p:nvSpPr>
          <p:spPr>
            <a:xfrm>
              <a:off x="12365810" y="2094086"/>
              <a:ext cx="228530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het icoon om een grafiek in te voegen.</a:t>
              </a:r>
            </a:p>
          </p:txBody>
        </p:sp>
        <p:sp>
          <p:nvSpPr>
            <p:cNvPr id="9" name="Tekstvak 33">
              <a:extLst>
                <a:ext uri="{FF2B5EF4-FFF2-40B4-BE49-F238E27FC236}">
                  <a16:creationId xmlns:a16="http://schemas.microsoft.com/office/drawing/2014/main" id="{89117A0C-03C7-4831-B754-1A50FCD85696}"/>
                </a:ext>
              </a:extLst>
            </p:cNvPr>
            <p:cNvSpPr txBox="1"/>
            <p:nvPr/>
          </p:nvSpPr>
          <p:spPr>
            <a:xfrm>
              <a:off x="12365810" y="3232533"/>
              <a:ext cx="214244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Selecteer de gewenste grafiek.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´Invoegen´</a:t>
              </a: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6BE52BEC-7F7E-471C-99A6-A0D55D7EE94E}"/>
                </a:ext>
              </a:extLst>
            </p:cNvPr>
            <p:cNvSpPr/>
            <p:nvPr/>
          </p:nvSpPr>
          <p:spPr>
            <a:xfrm>
              <a:off x="12322794" y="1597809"/>
              <a:ext cx="288000" cy="28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nl-NL" sz="1050" noProof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64EEC9D2-8DDD-4A7A-A14C-02E0C2F743D3}"/>
                </a:ext>
              </a:extLst>
            </p:cNvPr>
            <p:cNvSpPr/>
            <p:nvPr/>
          </p:nvSpPr>
          <p:spPr>
            <a:xfrm>
              <a:off x="12322794" y="2758987"/>
              <a:ext cx="288000" cy="288000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2</a:t>
              </a:r>
            </a:p>
          </p:txBody>
        </p:sp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8BC544CE-CFD7-4991-90E6-96A9298587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363259" y="4084846"/>
              <a:ext cx="1107757" cy="297656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4B181030-94A9-4E85-9846-37F615913E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432717" y="4120564"/>
              <a:ext cx="792088" cy="226219"/>
            </a:xfrm>
            <a:prstGeom prst="roundRect">
              <a:avLst>
                <a:gd name="adj" fmla="val 14496"/>
              </a:avLst>
            </a:prstGeom>
            <a:solidFill>
              <a:schemeClr val="bg2"/>
            </a:solidFill>
            <a:ln>
              <a:noFill/>
            </a:ln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88F83AEF-1B21-42AB-9D09-0DF7D68E8AF7}"/>
                </a:ext>
              </a:extLst>
            </p:cNvPr>
            <p:cNvSpPr txBox="1"/>
            <p:nvPr/>
          </p:nvSpPr>
          <p:spPr>
            <a:xfrm>
              <a:off x="12445341" y="4119419"/>
              <a:ext cx="779464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005634">
                      <a:lumMod val="25000"/>
                    </a:srgbClr>
                  </a:solidFill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</a:rPr>
                <a:t>Invoegen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E001BB5-C0E5-4E39-BFB0-E5418E87172C}"/>
                </a:ext>
              </a:extLst>
            </p:cNvPr>
            <p:cNvSpPr/>
            <p:nvPr/>
          </p:nvSpPr>
          <p:spPr>
            <a:xfrm>
              <a:off x="12192000" y="1066500"/>
              <a:ext cx="2773430" cy="38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t"/>
            <a:lstStyle/>
            <a:p>
              <a:pPr algn="l"/>
              <a:r>
                <a:rPr lang="nl-NL" sz="1400" b="1" noProof="0" dirty="0">
                  <a:solidFill>
                    <a:schemeClr val="bg2"/>
                  </a:solidFill>
                </a:rPr>
                <a:t>GRAFIEK INVOEGEN</a:t>
              </a:r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0429FD01-98E7-482F-A6D0-AC8DA847F294}"/>
                </a:ext>
              </a:extLst>
            </p:cNvPr>
            <p:cNvCxnSpPr/>
            <p:nvPr/>
          </p:nvCxnSpPr>
          <p:spPr>
            <a:xfrm>
              <a:off x="12335679" y="1451486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F3E0448B-C668-4E0E-B0FF-E47069353FA5}"/>
                </a:ext>
              </a:extLst>
            </p:cNvPr>
            <p:cNvCxnSpPr/>
            <p:nvPr/>
          </p:nvCxnSpPr>
          <p:spPr>
            <a:xfrm>
              <a:off x="12335340" y="2656469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7908DBBE-CC98-4EC3-92BF-7F382FC117E3}"/>
                </a:ext>
              </a:extLst>
            </p:cNvPr>
            <p:cNvCxnSpPr/>
            <p:nvPr/>
          </p:nvCxnSpPr>
          <p:spPr>
            <a:xfrm>
              <a:off x="12291685" y="4502276"/>
              <a:ext cx="2315433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03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1522075" cy="5810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noProof="0"/>
              <a:t>Click to insert a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3654" y="1066500"/>
            <a:ext cx="11503384" cy="50755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/>
              <a:t>Insert text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 </a:t>
            </a:r>
          </a:p>
          <a:p>
            <a:pPr lvl="4"/>
            <a:r>
              <a:rPr lang="nl-NL" noProof="0"/>
              <a:t>Fifth level (sub header)</a:t>
            </a:r>
          </a:p>
          <a:p>
            <a:pPr lvl="5"/>
            <a:r>
              <a:rPr lang="nl-NL" noProof="0"/>
              <a:t>Sixth level</a:t>
            </a:r>
          </a:p>
          <a:p>
            <a:pPr lvl="6"/>
            <a:r>
              <a:rPr lang="nl-NL" noProof="0"/>
              <a:t>Seventh level</a:t>
            </a:r>
          </a:p>
          <a:p>
            <a:pPr lvl="7"/>
            <a:r>
              <a:rPr lang="nl-NL" noProof="0"/>
              <a:t>Eighth level</a:t>
            </a:r>
          </a:p>
          <a:p>
            <a:pPr lvl="8"/>
            <a:r>
              <a:rPr lang="nl-NL" noProof="0"/>
              <a:t>Ninth level (sub header)</a:t>
            </a:r>
          </a:p>
          <a:p>
            <a:pPr lvl="0"/>
            <a:endParaRPr lang="nl-NL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8454" y="6420328"/>
            <a:ext cx="212284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2C30E-C46E-4D3A-B19B-8C18D06B42C1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81300" y="6420328"/>
            <a:ext cx="66484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420328"/>
            <a:ext cx="3536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59BEE-0819-43FB-9C57-CDE22B681983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307" y="6361321"/>
            <a:ext cx="1033731" cy="3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5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marR="0" indent="-268288" algn="l" defTabSz="914400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 panose="020B0604020202020204" pitchFamily="34" charset="0"/>
        <a:buChar char="&gt;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26670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&gt;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 panose="020B0604020202020204" pitchFamily="34" charset="0"/>
        <a:buNone/>
        <a:tabLst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66700" indent="-26670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534988" indent="-268288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&gt;"/>
        <a:tabLst>
          <a:tab pos="1077913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01688" indent="-447675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>
          <p15:clr>
            <a:srgbClr val="F26B43"/>
          </p15:clr>
        </p15:guide>
        <p15:guide id="7" orient="horz" pos="4178">
          <p15:clr>
            <a:srgbClr val="F26B43"/>
          </p15:clr>
        </p15:guide>
        <p15:guide id="8" pos="3772">
          <p15:clr>
            <a:srgbClr val="F26B43"/>
          </p15:clr>
        </p15:guide>
        <p15:guide id="9" pos="3908">
          <p15:clr>
            <a:srgbClr val="F26B43"/>
          </p15:clr>
        </p15:guide>
        <p15:guide id="10" orient="horz" pos="663">
          <p15:clr>
            <a:srgbClr val="F26B43"/>
          </p15:clr>
        </p15:guide>
        <p15:guide id="11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15A2B-8157-F35F-1599-2E2D253D3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Training Veevoeding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3FBEB94-7EE8-106E-F791-3368C9357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Koesignalen</a:t>
            </a:r>
            <a:r>
              <a:rPr lang="nl-NL" dirty="0"/>
              <a:t> &amp; Gezondheid</a:t>
            </a:r>
          </a:p>
        </p:txBody>
      </p:sp>
    </p:spTree>
    <p:extLst>
      <p:ext uri="{BB962C8B-B14F-4D97-AF65-F5344CB8AC3E}">
        <p14:creationId xmlns:p14="http://schemas.microsoft.com/office/powerpoint/2010/main" val="2398477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AC360-FF1D-89DB-128F-DADD553D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Lebmaag verplaatsing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75F176-01FF-4338-CA10-856438B28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400" b="1" dirty="0"/>
              <a:t>Wat is lebmaag verplaatsing en wat zie ik aan een koe?</a:t>
            </a:r>
          </a:p>
          <a:p>
            <a:pPr marL="0" indent="0">
              <a:buNone/>
            </a:pPr>
            <a:endParaRPr lang="nl-NL" dirty="0"/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Gas vorming in de lebmaag, waardoor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lebmaa</a:t>
            </a:r>
            <a:r>
              <a:rPr lang="nl-NL" dirty="0">
                <a:solidFill>
                  <a:prstClr val="black"/>
                </a:solidFill>
                <a:latin typeface="Arial"/>
              </a:rPr>
              <a:t>g opstijgt en zich verplaatst in de buik. </a:t>
            </a:r>
          </a:p>
          <a:p>
            <a:pPr marL="2667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Verminderde eetlust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Gedaalde melkproductie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Minder fit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Slechte pens en buikvulling (opgetrokken buik)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Geen koorts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Soms dunne mest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59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55BDF-92B6-0523-8951-AD428078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Lebmaag verplaatsing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ADD8CA-510B-76E5-40B5-45DF213A94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400" b="1" dirty="0"/>
              <a:t>Oorzaken van lebmaag verplaatsing</a:t>
            </a:r>
          </a:p>
          <a:p>
            <a:endParaRPr lang="nl-NL" sz="2400" b="1" dirty="0"/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Meestal onderliggende gezondheidsproblemen. 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Negatieve energiebalans (NEB)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Melkziekte bij afkalven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Aan de nageboorte blijven staan (baarmoederontsteking)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2-ling dracht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 lage voeropname rondom afkalven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 weinig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</a:t>
            </a:r>
            <a:r>
              <a:rPr lang="nl-NL" dirty="0" err="1">
                <a:solidFill>
                  <a:prstClr val="black"/>
                </a:solidFill>
                <a:latin typeface="Arial"/>
              </a:rPr>
              <a:t>wvoer</a:t>
            </a:r>
            <a:r>
              <a:rPr lang="nl-NL" dirty="0">
                <a:solidFill>
                  <a:prstClr val="black"/>
                </a:solidFill>
                <a:latin typeface="Arial"/>
              </a:rPr>
              <a:t> en te veel krachtvoeropname.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Kreupelheid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415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Pensverzuring</a:t>
            </a:r>
            <a:r>
              <a:rPr lang="nl-NL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400" b="1" dirty="0"/>
              <a:t>Wat zijn de symptomen van </a:t>
            </a:r>
            <a:r>
              <a:rPr lang="nl-NL" sz="2400" b="1" dirty="0" err="1"/>
              <a:t>pensverzuring</a:t>
            </a:r>
            <a:r>
              <a:rPr lang="nl-NL" sz="2400" b="1" dirty="0"/>
              <a:t>?</a:t>
            </a:r>
          </a:p>
          <a:p>
            <a:pPr marL="0" indent="0">
              <a:buNone/>
            </a:pPr>
            <a:endParaRPr lang="nl-NL" sz="2400" b="1" dirty="0"/>
          </a:p>
          <a:p>
            <a:pPr lvl="2">
              <a:buFontTx/>
              <a:buChar char="-"/>
            </a:pPr>
            <a:r>
              <a:rPr lang="nl-NL" dirty="0"/>
              <a:t>Slome trage koeien</a:t>
            </a:r>
          </a:p>
          <a:p>
            <a:pPr lvl="2">
              <a:buFontTx/>
              <a:buChar char="-"/>
            </a:pPr>
            <a:r>
              <a:rPr lang="nl-NL" dirty="0"/>
              <a:t>Vaak dunne, slecht verteerde </a:t>
            </a:r>
            <a:r>
              <a:rPr lang="nl-NL" dirty="0" err="1"/>
              <a:t>zuurruikende</a:t>
            </a:r>
            <a:r>
              <a:rPr lang="nl-NL" dirty="0"/>
              <a:t> mest.</a:t>
            </a:r>
          </a:p>
          <a:p>
            <a:pPr lvl="2">
              <a:buFontTx/>
              <a:buChar char="-"/>
            </a:pPr>
            <a:r>
              <a:rPr lang="nl-NL" dirty="0"/>
              <a:t>Dof/ruiger haarkleed</a:t>
            </a:r>
          </a:p>
          <a:p>
            <a:pPr lvl="2">
              <a:buFontTx/>
              <a:buChar char="-"/>
            </a:pPr>
            <a:r>
              <a:rPr lang="nl-NL" dirty="0"/>
              <a:t>Lager melkvetgehalte dan normaal.</a:t>
            </a:r>
          </a:p>
          <a:p>
            <a:pPr lvl="2">
              <a:buFontTx/>
              <a:buChar char="-"/>
            </a:pPr>
            <a:r>
              <a:rPr lang="nl-NL" dirty="0"/>
              <a:t>Koeien die liggen met de kop in de zij.</a:t>
            </a:r>
          </a:p>
          <a:p>
            <a:pPr lvl="2">
              <a:buFontTx/>
              <a:buChar char="-"/>
            </a:pPr>
            <a:r>
              <a:rPr lang="nl-NL" dirty="0"/>
              <a:t>Te weinig herkauwen of juist overmatig (</a:t>
            </a:r>
            <a:r>
              <a:rPr lang="nl-NL" dirty="0" err="1"/>
              <a:t>speekselende</a:t>
            </a:r>
            <a:r>
              <a:rPr lang="nl-NL" dirty="0"/>
              <a:t> koeien)</a:t>
            </a:r>
          </a:p>
          <a:p>
            <a:pPr lvl="2">
              <a:buFontTx/>
              <a:buChar char="-"/>
            </a:pPr>
            <a:r>
              <a:rPr lang="nl-NL" dirty="0"/>
              <a:t>Meer kauwproblemen en conditieverlies. </a:t>
            </a:r>
          </a:p>
          <a:p>
            <a:pPr marL="266700" lvl="2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26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DB77C-72F5-4F29-A073-DC39096A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Pensverzuring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8DBE37-A92D-4D92-867B-5F3524C9E8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Ø"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EE5914B8-76C1-7677-6A90-F08D92A3B776}"/>
              </a:ext>
            </a:extLst>
          </p:cNvPr>
          <p:cNvSpPr txBox="1">
            <a:spLocks/>
          </p:cNvSpPr>
          <p:nvPr/>
        </p:nvSpPr>
        <p:spPr>
          <a:xfrm>
            <a:off x="487363" y="1205108"/>
            <a:ext cx="11522075" cy="5113142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marR="0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&gt;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4988" indent="-268288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tabLst>
                <a:tab pos="10779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1688" indent="-447675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600" b="1" dirty="0"/>
              <a:t>Risicofactoren </a:t>
            </a:r>
            <a:r>
              <a:rPr lang="nl-NL" sz="2600" b="1" dirty="0" err="1"/>
              <a:t>pensverzuring</a:t>
            </a:r>
            <a:endParaRPr lang="nl-NL" sz="2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nl-NL" sz="1900" dirty="0"/>
              <a:t>Slechte start als verse koe:</a:t>
            </a:r>
          </a:p>
          <a:p>
            <a:pPr lvl="2">
              <a:buFontTx/>
              <a:buChar char="-"/>
            </a:pPr>
            <a:r>
              <a:rPr lang="nl-NL" sz="1900" dirty="0"/>
              <a:t>Onvoldoende lengte </a:t>
            </a:r>
            <a:r>
              <a:rPr lang="nl-NL" sz="1900" dirty="0" err="1"/>
              <a:t>penspapillen</a:t>
            </a:r>
            <a:r>
              <a:rPr lang="nl-NL" sz="1900" dirty="0"/>
              <a:t> op dag van afkalven</a:t>
            </a:r>
          </a:p>
          <a:p>
            <a:pPr lvl="2">
              <a:buFontTx/>
              <a:buChar char="-"/>
            </a:pPr>
            <a:r>
              <a:rPr lang="nl-NL" sz="1900" dirty="0"/>
              <a:t>Ziekte incidentie rondom afkalven</a:t>
            </a:r>
          </a:p>
          <a:p>
            <a:pPr lvl="2">
              <a:buFontTx/>
              <a:buChar char="-"/>
            </a:pPr>
            <a:r>
              <a:rPr lang="nl-NL" sz="1900" dirty="0"/>
              <a:t>Onvoldoende DS opname</a:t>
            </a:r>
          </a:p>
          <a:p>
            <a:pPr marL="266700" lvl="2" indent="0">
              <a:buNone/>
            </a:pPr>
            <a:endParaRPr lang="nl-NL" sz="1900" dirty="0"/>
          </a:p>
          <a:p>
            <a:pPr lvl="2">
              <a:buFont typeface="Wingdings" panose="05000000000000000000" pitchFamily="2" charset="2"/>
              <a:buChar char="Ø"/>
            </a:pPr>
            <a:endParaRPr lang="nl-NL" sz="19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nl-NL" sz="1900" dirty="0"/>
              <a:t>Overige oorzaken:</a:t>
            </a:r>
          </a:p>
          <a:p>
            <a:pPr marL="266700" lvl="2" indent="0">
              <a:buNone/>
            </a:pPr>
            <a:r>
              <a:rPr lang="nl-NL" sz="1900" dirty="0"/>
              <a:t>-   Opname ruwvoer t.o.v. krachtvoer uit balans</a:t>
            </a:r>
          </a:p>
          <a:p>
            <a:pPr lvl="2">
              <a:buFontTx/>
              <a:buChar char="-"/>
            </a:pPr>
            <a:r>
              <a:rPr lang="nl-NL" sz="1900" dirty="0"/>
              <a:t>Onvoldoende opname ruwvoer/structuur</a:t>
            </a:r>
          </a:p>
          <a:p>
            <a:pPr lvl="2">
              <a:buFontTx/>
              <a:buChar char="-"/>
            </a:pPr>
            <a:r>
              <a:rPr lang="nl-NL" sz="1900" dirty="0"/>
              <a:t>Kwaliteit c.q. smakelijkheid ruwvoer, type ruwvoer</a:t>
            </a:r>
          </a:p>
          <a:p>
            <a:pPr lvl="2">
              <a:buFontTx/>
              <a:buChar char="-"/>
            </a:pPr>
            <a:r>
              <a:rPr lang="nl-NL" sz="1900" dirty="0"/>
              <a:t>Ongelijke verdeling opname (ruw)voer op een dag</a:t>
            </a:r>
          </a:p>
          <a:p>
            <a:pPr lvl="2">
              <a:buFontTx/>
              <a:buChar char="-"/>
            </a:pPr>
            <a:r>
              <a:rPr lang="nl-NL" sz="1900" dirty="0"/>
              <a:t>Selectie</a:t>
            </a:r>
          </a:p>
          <a:p>
            <a:pPr lvl="2">
              <a:buFontTx/>
              <a:buChar char="-"/>
            </a:pPr>
            <a:r>
              <a:rPr lang="nl-NL" sz="1900" dirty="0"/>
              <a:t>Onvoldoende vreetruimte aan </a:t>
            </a:r>
            <a:r>
              <a:rPr lang="nl-NL" sz="1900" dirty="0" err="1"/>
              <a:t>voerhek</a:t>
            </a:r>
            <a:r>
              <a:rPr lang="nl-NL" sz="1900" dirty="0"/>
              <a:t> (rangorde)</a:t>
            </a:r>
          </a:p>
          <a:p>
            <a:pPr lvl="2">
              <a:buFontTx/>
              <a:buChar char="-"/>
            </a:pPr>
            <a:endParaRPr lang="nl-NL" dirty="0"/>
          </a:p>
          <a:p>
            <a:pPr marL="266700" lvl="2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23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81B51-0D41-A955-601E-B25F21B5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Pensverzuring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067E9E-87C8-1A05-7F92-9D526BC254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400" b="1" dirty="0"/>
              <a:t>Hoe kan </a:t>
            </a:r>
            <a:r>
              <a:rPr lang="nl-NL" sz="2400" b="1" dirty="0" err="1"/>
              <a:t>pensverzuring</a:t>
            </a:r>
            <a:r>
              <a:rPr lang="nl-NL" sz="2400" b="1" dirty="0"/>
              <a:t> voorkomen worden?</a:t>
            </a:r>
          </a:p>
          <a:p>
            <a:pPr marL="0" indent="0">
              <a:buNone/>
            </a:pPr>
            <a:endParaRPr lang="nl-NL" sz="2400" b="1" dirty="0"/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Voldoende ruwe celstof in het rantsoen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Maximale </a:t>
            </a:r>
            <a:r>
              <a:rPr lang="nl-NL" dirty="0">
                <a:solidFill>
                  <a:prstClr val="black"/>
                </a:solidFill>
                <a:latin typeface="Arial"/>
              </a:rPr>
              <a:t>DS opname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Juiste balans ruwvoer/krachtvoer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Voorkomen van selectie aan het </a:t>
            </a:r>
            <a:r>
              <a:rPr lang="nl-NL" dirty="0" err="1">
                <a:solidFill>
                  <a:prstClr val="black"/>
                </a:solidFill>
                <a:latin typeface="Arial"/>
              </a:rPr>
              <a:t>voerhek</a:t>
            </a:r>
            <a:r>
              <a:rPr lang="nl-NL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Continu aanbod voer aan het </a:t>
            </a:r>
            <a:r>
              <a:rPr lang="nl-NL" dirty="0" err="1">
                <a:solidFill>
                  <a:prstClr val="black"/>
                </a:solidFill>
                <a:latin typeface="Arial"/>
              </a:rPr>
              <a:t>voerhek</a:t>
            </a:r>
            <a:endParaRPr lang="nl-NL" dirty="0">
              <a:solidFill>
                <a:prstClr val="black"/>
              </a:solidFill>
              <a:latin typeface="Arial"/>
            </a:endParaRP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Goede klauwgezondheid 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Bijvoeren van natriumbicarbonaat of buffers</a:t>
            </a:r>
          </a:p>
          <a:p>
            <a:pPr marL="2667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None/>
              <a:tabLst/>
              <a:defRPr/>
            </a:pPr>
            <a:endParaRPr lang="nl-NL" dirty="0">
              <a:solidFill>
                <a:prstClr val="black"/>
              </a:solidFill>
              <a:latin typeface="Arial"/>
            </a:endParaRP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endParaRPr lang="nl-NL" dirty="0">
              <a:solidFill>
                <a:prstClr val="black"/>
              </a:solidFill>
              <a:latin typeface="Arial"/>
            </a:endParaRP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181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F112B95-A218-AA15-C037-7DA53B4A5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90" y="425479"/>
            <a:ext cx="5443538" cy="581025"/>
          </a:xfrm>
        </p:spPr>
        <p:txBody>
          <a:bodyPr/>
          <a:lstStyle/>
          <a:p>
            <a:r>
              <a:rPr lang="nl-NL" dirty="0"/>
              <a:t>Grondstoffen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3DE780-91D6-CF0F-03E1-AF1B90B78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18" y="1089891"/>
            <a:ext cx="11293620" cy="5052117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Wat zijn grondstoffen?</a:t>
            </a:r>
          </a:p>
          <a:p>
            <a:endParaRPr lang="nl-NL" dirty="0"/>
          </a:p>
          <a:p>
            <a:r>
              <a:rPr lang="nl-NL" dirty="0"/>
              <a:t>Welke verschillende grondstoffen zijn er?</a:t>
            </a:r>
          </a:p>
        </p:txBody>
      </p:sp>
    </p:spTree>
    <p:extLst>
      <p:ext uri="{BB962C8B-B14F-4D97-AF65-F5344CB8AC3E}">
        <p14:creationId xmlns:p14="http://schemas.microsoft.com/office/powerpoint/2010/main" val="10956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5446884-B9FE-37CD-73FF-80AF748A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02" y="480292"/>
            <a:ext cx="5324398" cy="618836"/>
          </a:xfrm>
        </p:spPr>
        <p:txBody>
          <a:bodyPr/>
          <a:lstStyle/>
          <a:p>
            <a:r>
              <a:rPr lang="nl-NL" dirty="0"/>
              <a:t>Grondstoffen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363D50D4-6AEA-083C-EEBE-4E5578D5F37D}"/>
              </a:ext>
            </a:extLst>
          </p:cNvPr>
          <p:cNvSpPr txBox="1">
            <a:spLocks/>
          </p:cNvSpPr>
          <p:nvPr/>
        </p:nvSpPr>
        <p:spPr>
          <a:xfrm>
            <a:off x="771602" y="1468582"/>
            <a:ext cx="2602629" cy="4658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marR="0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&gt;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4988" indent="-268288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tabLst>
                <a:tab pos="10779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1688" indent="-447675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551914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Eiwit: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551914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Soja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achtigen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551914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Raap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achtigen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551914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Vlinderbloemigen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551914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TGC = vloeibaar!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551914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Ureum = Fabriek voer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B0D64884-4BD9-FE26-2FAE-12503065822E}"/>
              </a:ext>
            </a:extLst>
          </p:cNvPr>
          <p:cNvSpPr txBox="1">
            <a:spLocks/>
          </p:cNvSpPr>
          <p:nvPr/>
        </p:nvSpPr>
        <p:spPr>
          <a:xfrm>
            <a:off x="4524178" y="1468582"/>
            <a:ext cx="2897025" cy="4708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marR="0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&gt;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4988" indent="-268288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tabLst>
                <a:tab pos="10779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1688" indent="-447675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551914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Vet: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551914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Lijnzaad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551914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Palmpitschilfers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55191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23DE11D-E513-FFAE-66F1-221F5F29AA98}"/>
              </a:ext>
            </a:extLst>
          </p:cNvPr>
          <p:cNvSpPr txBox="1"/>
          <p:nvPr/>
        </p:nvSpPr>
        <p:spPr>
          <a:xfrm>
            <a:off x="8571150" y="1468582"/>
            <a:ext cx="2425911" cy="58896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Energie: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Zetmeel: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Tarwe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Gerst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Maismeel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Rogge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Sodagrain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Tarwegries?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Maisglutenvoermeel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Hullen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Soja hullen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Tarwegries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Pulp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Bieten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Citrus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nl-NL" sz="18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728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D2F4A67-D142-AFD4-181A-407DE98AC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7" y="485475"/>
            <a:ext cx="5443538" cy="581025"/>
          </a:xfrm>
        </p:spPr>
        <p:txBody>
          <a:bodyPr/>
          <a:lstStyle/>
          <a:p>
            <a:r>
              <a:rPr lang="nl-NL" dirty="0"/>
              <a:t>Grondstoffen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646495-8F3C-9D5A-D9A0-5182A7628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37" y="1205046"/>
            <a:ext cx="10618354" cy="4835536"/>
          </a:xfrm>
        </p:spPr>
        <p:txBody>
          <a:bodyPr/>
          <a:lstStyle/>
          <a:p>
            <a:r>
              <a:rPr lang="nl-NL" dirty="0"/>
              <a:t>Eiwit grondstoffen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523876-2987-DA2B-BE56-928F800F9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37" y="1731826"/>
            <a:ext cx="9011227" cy="43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D2F4A67-D142-AFD4-181A-407DE98AC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7" y="485475"/>
            <a:ext cx="5443538" cy="581025"/>
          </a:xfrm>
        </p:spPr>
        <p:txBody>
          <a:bodyPr/>
          <a:lstStyle/>
          <a:p>
            <a:r>
              <a:rPr lang="nl-NL" dirty="0"/>
              <a:t>Grondstoffen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646495-8F3C-9D5A-D9A0-5182A7628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37" y="1205046"/>
            <a:ext cx="10618354" cy="4835536"/>
          </a:xfrm>
        </p:spPr>
        <p:txBody>
          <a:bodyPr/>
          <a:lstStyle/>
          <a:p>
            <a:r>
              <a:rPr lang="nl-NL" dirty="0"/>
              <a:t>Energie grondstoffen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A67E5DB-13E0-6700-552A-2BFCBDC6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37" y="1636479"/>
            <a:ext cx="8628873" cy="444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D43B403-7462-B468-AC64-A7D7D2555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154" y="601230"/>
            <a:ext cx="5443538" cy="581025"/>
          </a:xfrm>
        </p:spPr>
        <p:txBody>
          <a:bodyPr/>
          <a:lstStyle/>
          <a:p>
            <a:r>
              <a:rPr lang="nl-NL" dirty="0"/>
              <a:t>Grondstoffen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B3583C-9B71-039E-87B2-C97554D97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54" y="1367288"/>
            <a:ext cx="9225419" cy="53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3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Training </a:t>
            </a:r>
            <a:r>
              <a:rPr lang="nl-NL" dirty="0" err="1"/>
              <a:t>Koesingalen</a:t>
            </a:r>
            <a:r>
              <a:rPr lang="nl-NL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Gertjan Reinink </a:t>
            </a:r>
          </a:p>
          <a:p>
            <a:r>
              <a:rPr lang="nl-NL" dirty="0"/>
              <a:t>Casper Roetman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30-01-2023</a:t>
            </a:r>
          </a:p>
        </p:txBody>
      </p:sp>
    </p:spTree>
    <p:extLst>
      <p:ext uri="{BB962C8B-B14F-4D97-AF65-F5344CB8AC3E}">
        <p14:creationId xmlns:p14="http://schemas.microsoft.com/office/powerpoint/2010/main" val="42001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8D01B3-9EA5-1255-4C84-E1C4A1FD0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2" y="440159"/>
            <a:ext cx="5443538" cy="581025"/>
          </a:xfrm>
        </p:spPr>
        <p:txBody>
          <a:bodyPr/>
          <a:lstStyle/>
          <a:p>
            <a:r>
              <a:rPr lang="nl-NL" dirty="0" err="1"/>
              <a:t>Koesignalen</a:t>
            </a:r>
            <a:r>
              <a:rPr lang="nl-NL" dirty="0"/>
              <a:t> / Stalsignalen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263265-A651-0C81-CDD1-5B71E71FA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62" y="1588655"/>
            <a:ext cx="5443538" cy="4691898"/>
          </a:xfrm>
        </p:spPr>
        <p:txBody>
          <a:bodyPr/>
          <a:lstStyle/>
          <a:p>
            <a:r>
              <a:rPr lang="nl-NL" dirty="0"/>
              <a:t>Wat zijn voorbeelden van koe signalen?</a:t>
            </a:r>
          </a:p>
          <a:p>
            <a:endParaRPr lang="nl-NL" dirty="0"/>
          </a:p>
          <a:p>
            <a:r>
              <a:rPr lang="nl-NL" dirty="0"/>
              <a:t>Wat zijn voorbeelden van stal signalen?</a:t>
            </a:r>
          </a:p>
        </p:txBody>
      </p:sp>
    </p:spTree>
    <p:extLst>
      <p:ext uri="{BB962C8B-B14F-4D97-AF65-F5344CB8AC3E}">
        <p14:creationId xmlns:p14="http://schemas.microsoft.com/office/powerpoint/2010/main" val="229711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61EB2-5ABC-FA83-281B-EB6D3CCA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let je op bij binnenkomst stal?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78C70F-4324-1BF6-0B3E-E60546D89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1800" dirty="0"/>
              <a:t>Verdeling van de koeien over de stal, waar bevinden zich veel koeien, </a:t>
            </a:r>
            <a:r>
              <a:rPr lang="nl-NL" sz="1800" dirty="0" err="1"/>
              <a:t>voerhek</a:t>
            </a:r>
            <a:r>
              <a:rPr lang="nl-NL" sz="1800" dirty="0"/>
              <a:t>, waterbakken, krachtvoerboxen, voor de robots, etc.???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800" dirty="0"/>
              <a:t>Rust/onrust in de stal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800" dirty="0"/>
              <a:t>Ruimte in de stal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800" dirty="0"/>
              <a:t>Licht in de stal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800" dirty="0"/>
              <a:t>Klimaat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800" dirty="0"/>
              <a:t>Aantal koeien aan </a:t>
            </a:r>
            <a:r>
              <a:rPr lang="nl-NL" sz="1800" dirty="0" err="1"/>
              <a:t>voerhek</a:t>
            </a:r>
            <a:r>
              <a:rPr lang="nl-NL" sz="1800" dirty="0"/>
              <a:t> in verhouding tot tijdstip van voeren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7EAF4D0-3F58-65A4-9C0C-FEAC0E8DC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672" y="3597260"/>
            <a:ext cx="4168861" cy="276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78865-F2C4-E3B7-146F-BC3D3193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let je op als je binnen bent?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0E5E26-0CB8-E6C2-E9EF-587C2CA00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nl-NL" sz="2400" dirty="0"/>
              <a:t>Aantal boxen dat bezet is met een staande koe </a:t>
            </a:r>
            <a:r>
              <a:rPr lang="nl-NL" sz="2400" dirty="0" err="1"/>
              <a:t>cq</a:t>
            </a:r>
            <a:r>
              <a:rPr lang="nl-NL" sz="2400" dirty="0"/>
              <a:t> liggende koe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400" dirty="0"/>
              <a:t>Voerverdeling aan het </a:t>
            </a:r>
            <a:r>
              <a:rPr lang="nl-NL" sz="2400" dirty="0" err="1"/>
              <a:t>voerhek</a:t>
            </a:r>
            <a:endParaRPr lang="nl-NL" sz="2400" dirty="0"/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Vreetgedrag</a:t>
            </a:r>
          </a:p>
          <a:p>
            <a:pPr marL="1047736" lvl="1" indent="-514350">
              <a:buFont typeface="Wingdings" panose="05000000000000000000" pitchFamily="2" charset="2"/>
              <a:buChar char="Ø"/>
            </a:pPr>
            <a:r>
              <a:rPr lang="nl-NL" sz="1867" dirty="0"/>
              <a:t>Gaten en/of kuilen in het aanwezige voer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Aantal koeien met een kromme rug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400" dirty="0"/>
              <a:t>Eerste indruk van </a:t>
            </a:r>
            <a:r>
              <a:rPr lang="nl-NL" sz="2400" dirty="0" err="1"/>
              <a:t>pensvulling</a:t>
            </a:r>
            <a:endParaRPr lang="nl-NL" sz="2400" dirty="0"/>
          </a:p>
          <a:p>
            <a:pPr marL="514350" lvl="0" indent="-514350">
              <a:buFont typeface="+mj-lt"/>
              <a:buAutoNum type="arabicPeriod"/>
            </a:pPr>
            <a:r>
              <a:rPr lang="nl-NL" sz="2400" dirty="0"/>
              <a:t>Haarkleed en conditie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48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4EF17-5928-D6E7-B3C6-FE28FA5E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let je op tussen de koeien?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2093FD-9088-0DF2-22EC-5739A000A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nl-NL" dirty="0"/>
              <a:t>Ontlasten klauwen aan het </a:t>
            </a:r>
            <a:r>
              <a:rPr lang="nl-NL" dirty="0" err="1"/>
              <a:t>voerhek</a:t>
            </a:r>
            <a:endParaRPr lang="nl-NL" dirty="0"/>
          </a:p>
          <a:p>
            <a:pPr marL="1123935" lvl="1" indent="-514350">
              <a:buFont typeface="+mj-lt"/>
              <a:buAutoNum type="alphaLcParenR"/>
            </a:pPr>
            <a:r>
              <a:rPr lang="nl-NL" dirty="0" err="1"/>
              <a:t>koehakkige</a:t>
            </a:r>
            <a:r>
              <a:rPr lang="nl-NL" dirty="0"/>
              <a:t> stand</a:t>
            </a:r>
          </a:p>
          <a:p>
            <a:pPr marL="1123935" lvl="1" indent="-514350">
              <a:buFont typeface="+mj-lt"/>
              <a:buAutoNum type="alphaLcParenR"/>
            </a:pPr>
            <a:r>
              <a:rPr lang="nl-NL" dirty="0"/>
              <a:t>trippen</a:t>
            </a:r>
          </a:p>
          <a:p>
            <a:pPr marL="1123935" lvl="1" indent="-514350">
              <a:buFont typeface="+mj-lt"/>
              <a:buAutoNum type="alphaLcParenR"/>
            </a:pPr>
            <a:r>
              <a:rPr lang="nl-NL" dirty="0"/>
              <a:t>één poot wegzetten</a:t>
            </a:r>
          </a:p>
          <a:p>
            <a:pPr marL="1123935" lvl="1" indent="-514350">
              <a:buFont typeface="+mj-lt"/>
              <a:buAutoNum type="alphaLcParenR"/>
            </a:pPr>
            <a:r>
              <a:rPr lang="nl-NL" dirty="0"/>
              <a:t>op de teen gaan staan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</a:t>
            </a:r>
            <a:r>
              <a:rPr lang="nl-NL" dirty="0" err="1"/>
              <a:t>Mortellaro</a:t>
            </a:r>
            <a:endParaRPr lang="nl-NL" dirty="0"/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Balgedeelte over rand box plaatsen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Lopen met kromme rug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Kreupel lopen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Lengte van de klauwen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7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4EF17-5928-D6E7-B3C6-FE28FA5E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let je op tussen de koeien 2?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2093FD-9088-0DF2-22EC-5739A000A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1800" dirty="0"/>
              <a:t>Obstakels in de stal vooral in doorloopgangen, voor melkstal etc.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800" dirty="0"/>
              <a:t>Aantal waterbakken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800" dirty="0"/>
              <a:t>Visuele beoordeling kwaliteit water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800" dirty="0"/>
              <a:t>Algemene hygiëne omgeving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800" dirty="0"/>
              <a:t>Hygiëne koeien, vooral zitbeenderen en benen beneden hak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800" dirty="0"/>
              <a:t>Conditie, pens- en buik vulling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800" dirty="0"/>
              <a:t>Volle of dikke poten  (spronggewrichten/kroonranden)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40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4EF17-5928-D6E7-B3C6-FE28FA5E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59012"/>
            <a:ext cx="11522075" cy="581025"/>
          </a:xfrm>
        </p:spPr>
        <p:txBody>
          <a:bodyPr/>
          <a:lstStyle/>
          <a:p>
            <a:r>
              <a:rPr lang="nl-NL" dirty="0"/>
              <a:t>Waar let je op tussen de koeien 3?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2093FD-9088-0DF2-22EC-5739A000A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nl-NL" dirty="0"/>
              <a:t>Gladde delen op schoftboom of </a:t>
            </a:r>
            <a:r>
              <a:rPr lang="nl-NL" dirty="0" err="1"/>
              <a:t>boxafscheiding</a:t>
            </a:r>
            <a:endParaRPr lang="nl-NL" dirty="0"/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Pens/buikvulling, haarkleed liggende koeien (kreupele koeien!!)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Positie van de koe in de box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Kale plekken op spronggewrichten of elders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Herkauwactiviteit:</a:t>
            </a:r>
          </a:p>
          <a:p>
            <a:pPr marL="1047736" lvl="1" indent="-514350">
              <a:buFont typeface="Wingdings" panose="05000000000000000000" pitchFamily="2" charset="2"/>
              <a:buChar char="Ø"/>
            </a:pPr>
            <a:r>
              <a:rPr lang="nl-NL" dirty="0"/>
              <a:t>Aantal dieren dat herkauwt</a:t>
            </a:r>
          </a:p>
          <a:p>
            <a:pPr marL="1047736" lvl="1" indent="-514350">
              <a:buFont typeface="Wingdings" panose="05000000000000000000" pitchFamily="2" charset="2"/>
              <a:buChar char="Ø"/>
            </a:pPr>
            <a:r>
              <a:rPr lang="nl-NL" dirty="0"/>
              <a:t>Herkauwslagen per spijsbrok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95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Agenda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277586" y="1429843"/>
            <a:ext cx="4539947" cy="830997"/>
            <a:chOff x="277586" y="1339458"/>
            <a:chExt cx="4539947" cy="830997"/>
          </a:xfrm>
        </p:grpSpPr>
        <p:sp>
          <p:nvSpPr>
            <p:cNvPr id="7" name="TextBox 3"/>
            <p:cNvSpPr txBox="1"/>
            <p:nvPr/>
          </p:nvSpPr>
          <p:spPr>
            <a:xfrm>
              <a:off x="277586" y="1339458"/>
              <a:ext cx="9810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4800" b="1">
                  <a:solidFill>
                    <a:schemeClr val="accent2"/>
                  </a:solidFill>
                  <a:latin typeface="+mj-lt"/>
                </a:rPr>
                <a:t>01</a:t>
              </a: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1258645" y="1407738"/>
              <a:ext cx="2408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pc="120" dirty="0">
                  <a:solidFill>
                    <a:schemeClr val="accent1"/>
                  </a:solidFill>
                  <a:latin typeface="+mj-lt"/>
                </a:rPr>
                <a:t>Verwachtingen</a:t>
              </a:r>
            </a:p>
          </p:txBody>
        </p:sp>
        <p:cxnSp>
          <p:nvCxnSpPr>
            <p:cNvPr id="9" name="Rechte verbindingslijn 8"/>
            <p:cNvCxnSpPr/>
            <p:nvPr/>
          </p:nvCxnSpPr>
          <p:spPr>
            <a:xfrm>
              <a:off x="407988" y="2170455"/>
              <a:ext cx="4409545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ep 9"/>
          <p:cNvGrpSpPr/>
          <p:nvPr/>
        </p:nvGrpSpPr>
        <p:grpSpPr>
          <a:xfrm>
            <a:off x="277586" y="2375214"/>
            <a:ext cx="4539947" cy="830997"/>
            <a:chOff x="277586" y="1339458"/>
            <a:chExt cx="4539947" cy="830997"/>
          </a:xfrm>
        </p:grpSpPr>
        <p:sp>
          <p:nvSpPr>
            <p:cNvPr id="11" name="TextBox 3"/>
            <p:cNvSpPr txBox="1"/>
            <p:nvPr/>
          </p:nvSpPr>
          <p:spPr>
            <a:xfrm>
              <a:off x="277586" y="1339458"/>
              <a:ext cx="9810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4800" b="1">
                  <a:solidFill>
                    <a:schemeClr val="accent2"/>
                  </a:solidFill>
                  <a:latin typeface="+mj-lt"/>
                </a:rPr>
                <a:t>02</a:t>
              </a:r>
            </a:p>
          </p:txBody>
        </p:sp>
        <p:sp>
          <p:nvSpPr>
            <p:cNvPr id="12" name="TextBox 6"/>
            <p:cNvSpPr txBox="1"/>
            <p:nvPr/>
          </p:nvSpPr>
          <p:spPr>
            <a:xfrm>
              <a:off x="1258645" y="1460140"/>
              <a:ext cx="2408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pc="120">
                  <a:solidFill>
                    <a:schemeClr val="accent2"/>
                  </a:solidFill>
                  <a:latin typeface="+mj-lt"/>
                </a:defRPr>
              </a:lvl1pPr>
            </a:lstStyle>
            <a:p>
              <a:r>
                <a:rPr lang="nl-NL" dirty="0">
                  <a:solidFill>
                    <a:schemeClr val="accent1"/>
                  </a:solidFill>
                </a:rPr>
                <a:t>Diergezondheid</a:t>
              </a:r>
            </a:p>
          </p:txBody>
        </p:sp>
        <p:cxnSp>
          <p:nvCxnSpPr>
            <p:cNvPr id="13" name="Rechte verbindingslijn 12"/>
            <p:cNvCxnSpPr/>
            <p:nvPr/>
          </p:nvCxnSpPr>
          <p:spPr>
            <a:xfrm>
              <a:off x="407988" y="2170455"/>
              <a:ext cx="4409545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ep 13"/>
          <p:cNvGrpSpPr/>
          <p:nvPr/>
        </p:nvGrpSpPr>
        <p:grpSpPr>
          <a:xfrm>
            <a:off x="277585" y="3308205"/>
            <a:ext cx="4539948" cy="933762"/>
            <a:chOff x="277585" y="1236693"/>
            <a:chExt cx="4539948" cy="933762"/>
          </a:xfrm>
        </p:grpSpPr>
        <p:sp>
          <p:nvSpPr>
            <p:cNvPr id="15" name="TextBox 3"/>
            <p:cNvSpPr txBox="1"/>
            <p:nvPr/>
          </p:nvSpPr>
          <p:spPr>
            <a:xfrm>
              <a:off x="277585" y="1236693"/>
              <a:ext cx="9810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4800" b="1" dirty="0">
                  <a:solidFill>
                    <a:schemeClr val="accent2"/>
                  </a:solidFill>
                  <a:latin typeface="+mj-lt"/>
                </a:rPr>
                <a:t>03</a:t>
              </a:r>
            </a:p>
          </p:txBody>
        </p:sp>
        <p:sp>
          <p:nvSpPr>
            <p:cNvPr id="16" name="TextBox 6"/>
            <p:cNvSpPr txBox="1"/>
            <p:nvPr/>
          </p:nvSpPr>
          <p:spPr>
            <a:xfrm>
              <a:off x="1258644" y="1329410"/>
              <a:ext cx="2844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pc="120" dirty="0">
                  <a:solidFill>
                    <a:schemeClr val="accent1"/>
                  </a:solidFill>
                  <a:latin typeface="+mj-lt"/>
                </a:rPr>
                <a:t>Grondstoffen</a:t>
              </a:r>
            </a:p>
          </p:txBody>
        </p:sp>
        <p:cxnSp>
          <p:nvCxnSpPr>
            <p:cNvPr id="17" name="Rechte verbindingslijn 16"/>
            <p:cNvCxnSpPr/>
            <p:nvPr/>
          </p:nvCxnSpPr>
          <p:spPr>
            <a:xfrm>
              <a:off x="407988" y="2170455"/>
              <a:ext cx="4409545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ep 17"/>
          <p:cNvGrpSpPr/>
          <p:nvPr/>
        </p:nvGrpSpPr>
        <p:grpSpPr>
          <a:xfrm>
            <a:off x="277586" y="4446725"/>
            <a:ext cx="4539947" cy="830997"/>
            <a:chOff x="277586" y="1339458"/>
            <a:chExt cx="4539947" cy="830997"/>
          </a:xfrm>
        </p:grpSpPr>
        <p:sp>
          <p:nvSpPr>
            <p:cNvPr id="19" name="TextBox 3"/>
            <p:cNvSpPr txBox="1"/>
            <p:nvPr/>
          </p:nvSpPr>
          <p:spPr>
            <a:xfrm>
              <a:off x="277586" y="1339458"/>
              <a:ext cx="9810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4800" b="1">
                  <a:solidFill>
                    <a:schemeClr val="accent2"/>
                  </a:solidFill>
                  <a:latin typeface="+mj-lt"/>
                </a:rPr>
                <a:t>04</a:t>
              </a:r>
            </a:p>
          </p:txBody>
        </p:sp>
        <p:sp>
          <p:nvSpPr>
            <p:cNvPr id="20" name="TextBox 6"/>
            <p:cNvSpPr txBox="1"/>
            <p:nvPr/>
          </p:nvSpPr>
          <p:spPr>
            <a:xfrm>
              <a:off x="1258645" y="1407738"/>
              <a:ext cx="2408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pc="120" dirty="0">
                  <a:solidFill>
                    <a:schemeClr val="accent1"/>
                  </a:solidFill>
                  <a:latin typeface="+mj-lt"/>
                </a:rPr>
                <a:t>Koe signalen</a:t>
              </a:r>
            </a:p>
          </p:txBody>
        </p:sp>
        <p:cxnSp>
          <p:nvCxnSpPr>
            <p:cNvPr id="21" name="Rechte verbindingslijn 20"/>
            <p:cNvCxnSpPr/>
            <p:nvPr/>
          </p:nvCxnSpPr>
          <p:spPr>
            <a:xfrm>
              <a:off x="407988" y="2170455"/>
              <a:ext cx="440954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ep 21"/>
          <p:cNvGrpSpPr/>
          <p:nvPr/>
        </p:nvGrpSpPr>
        <p:grpSpPr>
          <a:xfrm>
            <a:off x="5552319" y="1339458"/>
            <a:ext cx="4539947" cy="830997"/>
            <a:chOff x="277586" y="1339458"/>
            <a:chExt cx="4539947" cy="830997"/>
          </a:xfrm>
        </p:grpSpPr>
        <p:sp>
          <p:nvSpPr>
            <p:cNvPr id="23" name="TextBox 3"/>
            <p:cNvSpPr txBox="1"/>
            <p:nvPr/>
          </p:nvSpPr>
          <p:spPr>
            <a:xfrm>
              <a:off x="277586" y="1339458"/>
              <a:ext cx="9810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4800" b="1" dirty="0">
                  <a:solidFill>
                    <a:schemeClr val="accent2"/>
                  </a:solidFill>
                  <a:latin typeface="+mj-lt"/>
                </a:rPr>
                <a:t>05</a:t>
              </a:r>
            </a:p>
          </p:txBody>
        </p:sp>
        <p:sp>
          <p:nvSpPr>
            <p:cNvPr id="24" name="TextBox 6"/>
            <p:cNvSpPr txBox="1"/>
            <p:nvPr/>
          </p:nvSpPr>
          <p:spPr>
            <a:xfrm>
              <a:off x="1258645" y="1407738"/>
              <a:ext cx="2408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pc="120" dirty="0">
                  <a:solidFill>
                    <a:schemeClr val="accent1"/>
                  </a:solidFill>
                  <a:latin typeface="+mj-lt"/>
                </a:rPr>
                <a:t>Praktijk</a:t>
              </a:r>
            </a:p>
          </p:txBody>
        </p:sp>
        <p:cxnSp>
          <p:nvCxnSpPr>
            <p:cNvPr id="25" name="Rechte verbindingslijn 24"/>
            <p:cNvCxnSpPr/>
            <p:nvPr/>
          </p:nvCxnSpPr>
          <p:spPr>
            <a:xfrm>
              <a:off x="407988" y="2170455"/>
              <a:ext cx="440954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ep 25"/>
          <p:cNvGrpSpPr/>
          <p:nvPr/>
        </p:nvGrpSpPr>
        <p:grpSpPr>
          <a:xfrm>
            <a:off x="5682721" y="2443494"/>
            <a:ext cx="4409545" cy="762717"/>
            <a:chOff x="407988" y="1407738"/>
            <a:chExt cx="4409545" cy="762717"/>
          </a:xfrm>
        </p:grpSpPr>
        <p:sp>
          <p:nvSpPr>
            <p:cNvPr id="28" name="TextBox 6"/>
            <p:cNvSpPr txBox="1"/>
            <p:nvPr/>
          </p:nvSpPr>
          <p:spPr>
            <a:xfrm>
              <a:off x="1258645" y="1407738"/>
              <a:ext cx="2408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NL" spc="120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29" name="Rechte verbindingslijn 28"/>
            <p:cNvCxnSpPr/>
            <p:nvPr/>
          </p:nvCxnSpPr>
          <p:spPr>
            <a:xfrm>
              <a:off x="407988" y="2170455"/>
              <a:ext cx="440954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ep 29"/>
          <p:cNvGrpSpPr/>
          <p:nvPr/>
        </p:nvGrpSpPr>
        <p:grpSpPr>
          <a:xfrm>
            <a:off x="5682721" y="3479250"/>
            <a:ext cx="4409545" cy="762717"/>
            <a:chOff x="407988" y="1407738"/>
            <a:chExt cx="4409545" cy="762717"/>
          </a:xfrm>
        </p:grpSpPr>
        <p:sp>
          <p:nvSpPr>
            <p:cNvPr id="32" name="TextBox 6"/>
            <p:cNvSpPr txBox="1"/>
            <p:nvPr/>
          </p:nvSpPr>
          <p:spPr>
            <a:xfrm>
              <a:off x="1258645" y="1407738"/>
              <a:ext cx="2408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pc="120">
                  <a:solidFill>
                    <a:schemeClr val="accent2"/>
                  </a:solidFill>
                  <a:latin typeface="+mj-lt"/>
                </a:defRPr>
              </a:lvl1pPr>
            </a:lstStyle>
            <a:p>
              <a:endParaRPr lang="nl-NL" dirty="0">
                <a:solidFill>
                  <a:schemeClr val="accent1"/>
                </a:solidFill>
              </a:endParaRPr>
            </a:p>
          </p:txBody>
        </p:sp>
        <p:cxnSp>
          <p:nvCxnSpPr>
            <p:cNvPr id="33" name="Rechte verbindingslijn 32"/>
            <p:cNvCxnSpPr/>
            <p:nvPr/>
          </p:nvCxnSpPr>
          <p:spPr>
            <a:xfrm>
              <a:off x="407988" y="2170455"/>
              <a:ext cx="440954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ep 33"/>
          <p:cNvGrpSpPr/>
          <p:nvPr/>
        </p:nvGrpSpPr>
        <p:grpSpPr>
          <a:xfrm>
            <a:off x="5682721" y="4515005"/>
            <a:ext cx="4409545" cy="762717"/>
            <a:chOff x="407988" y="1407738"/>
            <a:chExt cx="4409545" cy="762717"/>
          </a:xfrm>
        </p:grpSpPr>
        <p:sp>
          <p:nvSpPr>
            <p:cNvPr id="36" name="TextBox 6"/>
            <p:cNvSpPr txBox="1"/>
            <p:nvPr/>
          </p:nvSpPr>
          <p:spPr>
            <a:xfrm>
              <a:off x="1258645" y="1407738"/>
              <a:ext cx="2408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NL" spc="120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37" name="Rechte verbindingslijn 36"/>
            <p:cNvCxnSpPr/>
            <p:nvPr/>
          </p:nvCxnSpPr>
          <p:spPr>
            <a:xfrm>
              <a:off x="407988" y="2170455"/>
              <a:ext cx="440954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01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Voorstellen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Wie zijn wij?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Wie zijn Jullie?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Verwachten jullie?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weten jullie?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"/>
          <a:stretch/>
        </p:blipFill>
        <p:spPr>
          <a:xfrm>
            <a:off x="-160190" y="726"/>
            <a:ext cx="6256190" cy="6857274"/>
          </a:xfrm>
        </p:spPr>
      </p:pic>
    </p:spTree>
    <p:extLst>
      <p:ext uri="{BB962C8B-B14F-4D97-AF65-F5344CB8AC3E}">
        <p14:creationId xmlns:p14="http://schemas.microsoft.com/office/powerpoint/2010/main" val="382525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 en Gezondheid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Voorbeelden van problemen met melkkoeien tijdens de lactatie</a:t>
            </a:r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"/>
          <a:stretch/>
        </p:blipFill>
        <p:spPr>
          <a:xfrm>
            <a:off x="-160190" y="726"/>
            <a:ext cx="6256190" cy="6857274"/>
          </a:xfrm>
        </p:spPr>
      </p:pic>
    </p:spTree>
    <p:extLst>
      <p:ext uri="{BB962C8B-B14F-4D97-AF65-F5344CB8AC3E}">
        <p14:creationId xmlns:p14="http://schemas.microsoft.com/office/powerpoint/2010/main" val="29897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43454-2AE0-7F63-36C5-C324A6F0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Melkziekte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9ABF23-59A4-7C18-68FE-501DE50B50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400" b="1" dirty="0"/>
              <a:t>Symptomen van melkziekte</a:t>
            </a:r>
          </a:p>
          <a:p>
            <a:endParaRPr lang="nl-NL" dirty="0"/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Tekort aan calcium rondom het afkalven. 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endParaRPr lang="nl-NL" dirty="0">
              <a:solidFill>
                <a:prstClr val="black"/>
              </a:solidFill>
              <a:latin typeface="Arial"/>
            </a:endParaRP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Koe kan niet uit zichzelf opstaan en is futloos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Verminderde eetlust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Het maag-darmkanaal komt stil te liggen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Koe voelt koud aan (koude oren)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893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4085D-9CAE-C672-9770-0F74461F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Melkziekte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9BD8BF-BAA9-5A6F-223D-FA5D02F9ED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400" b="1" dirty="0"/>
              <a:t>Melkziekte voorkomen en behandelen</a:t>
            </a:r>
          </a:p>
          <a:p>
            <a:endParaRPr lang="nl-NL" sz="2400" b="1" dirty="0"/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Calcium en kali gehalte in het droogstandsrantsoen verlagen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endParaRPr lang="nl-NL" dirty="0">
              <a:solidFill>
                <a:prstClr val="black"/>
              </a:solidFill>
              <a:latin typeface="Arial"/>
            </a:endParaRP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Koe met melkziekte een calciuminfuus geven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 voer en water aanbieden met voldoende energie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Eventueel de koe takelen, om de doorbloeding te stimuleren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765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37AB2-6039-82B6-2140-6DBE9803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Slepende melkziekte (NEB)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D9F88D-7445-4B3A-5275-9FA57F14C1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400" b="1" dirty="0"/>
              <a:t>Wat is NEB en wat zie ik aan de koe?</a:t>
            </a:r>
          </a:p>
          <a:p>
            <a:pPr marL="0" indent="0">
              <a:buNone/>
            </a:pPr>
            <a:endParaRPr lang="nl-NL" dirty="0"/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 kort aan energie aan het begin van de lactatie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Groter risico bij koeien met ruime conditie bij afkalven. </a:t>
            </a:r>
          </a:p>
          <a:p>
            <a:pPr marL="2667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Koeien verliezen in korte tijd veel conditie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Koeien worden sloom en lust</a:t>
            </a:r>
            <a:r>
              <a:rPr lang="nl-NL" dirty="0" err="1">
                <a:solidFill>
                  <a:prstClr val="black"/>
                </a:solidFill>
                <a:latin typeface="Arial"/>
              </a:rPr>
              <a:t>eloos</a:t>
            </a:r>
            <a:r>
              <a:rPr lang="nl-NL" dirty="0">
                <a:solidFill>
                  <a:prstClr val="black"/>
                </a:solidFill>
                <a:latin typeface="Arial"/>
              </a:rPr>
              <a:t> (soms kunnen ze zelf niet meer overeind komen)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Verminderde eetlust (te lage </a:t>
            </a:r>
            <a:r>
              <a:rPr lang="nl-NL" dirty="0" err="1">
                <a:solidFill>
                  <a:prstClr val="black"/>
                </a:solidFill>
                <a:latin typeface="Arial"/>
              </a:rPr>
              <a:t>ds</a:t>
            </a:r>
            <a:r>
              <a:rPr lang="nl-NL" dirty="0">
                <a:solidFill>
                  <a:prstClr val="black"/>
                </a:solidFill>
                <a:latin typeface="Arial"/>
              </a:rPr>
              <a:t>-opname)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Koeien kunnen bij NEB uit hun bek stinken naar aceton</a:t>
            </a:r>
          </a:p>
          <a:p>
            <a:pPr marL="2667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86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3300B-B700-61B0-1768-81DD7D00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Slepende melkziekte (NEB)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BE803C-E6DF-60C0-B2F9-2BD7AD32B4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400" b="1" dirty="0"/>
              <a:t>Hoe kan NEB voorkomen/beperkt worden?</a:t>
            </a:r>
          </a:p>
          <a:p>
            <a:pPr marL="0" indent="0">
              <a:buNone/>
            </a:pPr>
            <a:endParaRPr lang="nl-NL" sz="2400" b="1" dirty="0"/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Uitge</a:t>
            </a:r>
            <a:r>
              <a:rPr lang="nl-NL" dirty="0" err="1">
                <a:solidFill>
                  <a:prstClr val="black"/>
                </a:solidFill>
                <a:latin typeface="Arial"/>
              </a:rPr>
              <a:t>balanseerd</a:t>
            </a:r>
            <a:r>
              <a:rPr lang="nl-NL" dirty="0">
                <a:solidFill>
                  <a:prstClr val="black"/>
                </a:solidFill>
                <a:latin typeface="Arial"/>
              </a:rPr>
              <a:t> droogstandsrantsoen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Zorgen voor een maximale DS-opname in droogstand en aan het begin van de lactatie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Voor</a:t>
            </a:r>
            <a:r>
              <a:rPr lang="nl-NL" dirty="0">
                <a:solidFill>
                  <a:prstClr val="black"/>
                </a:solidFill>
                <a:latin typeface="Arial"/>
              </a:rPr>
              <a:t>komen dat koeien te ruim in conditie droog gaan (</a:t>
            </a:r>
            <a:r>
              <a:rPr lang="nl-NL" dirty="0" err="1">
                <a:solidFill>
                  <a:prstClr val="black"/>
                </a:solidFill>
                <a:latin typeface="Arial"/>
              </a:rPr>
              <a:t>tussenkalftijd</a:t>
            </a:r>
            <a:r>
              <a:rPr lang="nl-NL" dirty="0">
                <a:solidFill>
                  <a:prstClr val="black"/>
                </a:solidFill>
                <a:latin typeface="Arial"/>
              </a:rPr>
              <a:t> beperken) 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Zorgen voor voldoende energie aan het begin van de lactatie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Koeien met verschijnselen van NEB z.s.m. ondersteunen met propyleenglycol of E-pillen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latin typeface="Arial"/>
              </a:rPr>
              <a:t>Goede klauwgezondheid</a:t>
            </a:r>
          </a:p>
          <a:p>
            <a:pPr marL="534988" marR="0" lvl="2" indent="-2682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F2D"/>
              </a:buClr>
              <a:buSzTx/>
              <a:buFontTx/>
              <a:buChar char="-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37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a2">
  <a:themeElements>
    <a:clrScheme name="Agrifirm">
      <a:dk1>
        <a:sysClr val="windowText" lastClr="000000"/>
      </a:dk1>
      <a:lt1>
        <a:sysClr val="window" lastClr="FFFFFF"/>
      </a:lt1>
      <a:dk2>
        <a:srgbClr val="A5A4A4"/>
      </a:dk2>
      <a:lt2>
        <a:srgbClr val="AECD60"/>
      </a:lt2>
      <a:accent1>
        <a:srgbClr val="007F2D"/>
      </a:accent1>
      <a:accent2>
        <a:srgbClr val="FFCC00"/>
      </a:accent2>
      <a:accent3>
        <a:srgbClr val="743E24"/>
      </a:accent3>
      <a:accent4>
        <a:srgbClr val="CC933C"/>
      </a:accent4>
      <a:accent5>
        <a:srgbClr val="FFD862"/>
      </a:accent5>
      <a:accent6>
        <a:srgbClr val="FFE8B6"/>
      </a:accent6>
      <a:hlink>
        <a:srgbClr val="000000"/>
      </a:hlink>
      <a:folHlink>
        <a:srgbClr val="000000"/>
      </a:folHlink>
    </a:clrScheme>
    <a:fontScheme name="Agrifir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a2" id="{3BFDE277-489B-4859-AB3C-12A59DEC34CF}" vid="{6324AC43-5525-4756-A480-7A18610C996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Thema2</Template>
  <TotalTime>0</TotalTime>
  <Words>850</Words>
  <Application>Microsoft Office PowerPoint</Application>
  <PresentationFormat>Breedbeeld</PresentationFormat>
  <Paragraphs>209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Roboto Regular</vt:lpstr>
      <vt:lpstr>Wingdings</vt:lpstr>
      <vt:lpstr>Thema2</vt:lpstr>
      <vt:lpstr>Training Veevoeding</vt:lpstr>
      <vt:lpstr>Training Koesingalen </vt:lpstr>
      <vt:lpstr>Agenda</vt:lpstr>
      <vt:lpstr>Voorstellen</vt:lpstr>
      <vt:lpstr>Voeding en Gezondheid</vt:lpstr>
      <vt:lpstr>Melkziekte</vt:lpstr>
      <vt:lpstr>Melkziekte</vt:lpstr>
      <vt:lpstr>Slepende melkziekte (NEB)</vt:lpstr>
      <vt:lpstr>Slepende melkziekte (NEB)</vt:lpstr>
      <vt:lpstr>Lebmaag verplaatsing</vt:lpstr>
      <vt:lpstr>Lebmaag verplaatsing</vt:lpstr>
      <vt:lpstr>Pensverzuring </vt:lpstr>
      <vt:lpstr>Pensverzuring</vt:lpstr>
      <vt:lpstr>Pensverzuring</vt:lpstr>
      <vt:lpstr>Grondstoffen</vt:lpstr>
      <vt:lpstr>Grondstoffen</vt:lpstr>
      <vt:lpstr>Grondstoffen</vt:lpstr>
      <vt:lpstr>Grondstoffen</vt:lpstr>
      <vt:lpstr>Grondstoffen</vt:lpstr>
      <vt:lpstr>Koesignalen / Stalsignalen</vt:lpstr>
      <vt:lpstr>Waar let je op bij binnenkomst stal?</vt:lpstr>
      <vt:lpstr>Waar let je op als je binnen bent?</vt:lpstr>
      <vt:lpstr>Waar let je op tussen de koeien?</vt:lpstr>
      <vt:lpstr>Waar let je op tussen de koeien 2?</vt:lpstr>
      <vt:lpstr>Waar let je op tussen de koeien 3?</vt:lpstr>
    </vt:vector>
  </TitlesOfParts>
  <Company>Agrifirm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Veevoeding</dc:title>
  <dc:creator>Joost van Bommel</dc:creator>
  <cp:lastModifiedBy>Angelique Withaar</cp:lastModifiedBy>
  <cp:revision>7</cp:revision>
  <cp:lastPrinted>2022-10-12T06:37:44Z</cp:lastPrinted>
  <dcterms:created xsi:type="dcterms:W3CDTF">2022-10-10T08:39:34Z</dcterms:created>
  <dcterms:modified xsi:type="dcterms:W3CDTF">2023-02-02T13:49:17Z</dcterms:modified>
</cp:coreProperties>
</file>